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1813" r:id="rId2"/>
    <p:sldId id="277" r:id="rId3"/>
    <p:sldId id="1811" r:id="rId4"/>
    <p:sldId id="276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9" autoAdjust="0"/>
    <p:restoredTop sz="94660"/>
  </p:normalViewPr>
  <p:slideViewPr>
    <p:cSldViewPr snapToGrid="0">
      <p:cViewPr varScale="1">
        <p:scale>
          <a:sx n="44" d="100"/>
          <a:sy n="44" d="100"/>
        </p:scale>
        <p:origin x="43" y="7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F85A9-9695-44FD-963E-6CF4DFCAF122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86AE0-48A4-4073-BFE9-790C84C1CE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スライド イメージ プレースホルダ 1">
            <a:extLst>
              <a:ext uri="{FF2B5EF4-FFF2-40B4-BE49-F238E27FC236}">
                <a16:creationId xmlns:a16="http://schemas.microsoft.com/office/drawing/2014/main" id="{DFDB116F-0493-4235-8EFF-2E6E13E803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ノート プレースホルダ 2">
            <a:extLst>
              <a:ext uri="{FF2B5EF4-FFF2-40B4-BE49-F238E27FC236}">
                <a16:creationId xmlns:a16="http://schemas.microsoft.com/office/drawing/2014/main" id="{72E9E70F-20B3-4E05-83DF-0E4720D7B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129028" name="スライド番号プレースホルダ 3">
            <a:extLst>
              <a:ext uri="{FF2B5EF4-FFF2-40B4-BE49-F238E27FC236}">
                <a16:creationId xmlns:a16="http://schemas.microsoft.com/office/drawing/2014/main" id="{F8E4D85F-3CFA-4560-83C9-3C8A437577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130FA81-4C02-4395-80E8-F2BF993FDD67}" type="slidenum">
              <a:rPr lang="ja-JP" altLang="en-US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スライド イメージ プレースホルダ 1">
            <a:extLst>
              <a:ext uri="{FF2B5EF4-FFF2-40B4-BE49-F238E27FC236}">
                <a16:creationId xmlns:a16="http://schemas.microsoft.com/office/drawing/2014/main" id="{6C88239E-BDE1-4E21-B0E0-AD1AB02A54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31075" name="ノート プレースホルダ 2">
            <a:extLst>
              <a:ext uri="{FF2B5EF4-FFF2-40B4-BE49-F238E27FC236}">
                <a16:creationId xmlns:a16="http://schemas.microsoft.com/office/drawing/2014/main" id="{0F329376-0AB0-48AA-831B-F5A37CA3C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131076" name="スライド番号プレースホルダ 3">
            <a:extLst>
              <a:ext uri="{FF2B5EF4-FFF2-40B4-BE49-F238E27FC236}">
                <a16:creationId xmlns:a16="http://schemas.microsoft.com/office/drawing/2014/main" id="{817C172A-A025-4F44-81E8-94C1BC5286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6D35C93-E62D-4D29-8E04-47135CFECCDF}" type="slidenum">
              <a:rPr lang="ja-JP" altLang="en-US"/>
              <a:pPr/>
              <a:t>3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7CDB45-2D4F-9048-34BD-C01464040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2E3794-EA8E-B994-4BBF-447752FAD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20157F-53FA-F744-9F14-3E53EE06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4907-2464-4D4A-A41C-24F575F2FE08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D38861-CA7C-0B17-81DE-943C0F65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5DE2C4-3B2D-9EAD-C5A2-8E11F1515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14FF-B309-488E-9BA7-51D75A84D4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412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EE845E-7E0B-C086-84BC-A0305793F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7058D12-EF68-0773-A89C-1ABEA02AE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184583-4459-B838-545D-3BB7AF22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4907-2464-4D4A-A41C-24F575F2FE08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E71D84-0C9F-4810-C56B-61833B3C9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049CD7-6057-5296-9945-5117C4FB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14FF-B309-488E-9BA7-51D75A84D4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624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6C5C35B-7669-BC7E-90DC-66A2A854ED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D719B06-CF0D-971A-E372-34D19ECB0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DEB798-1DBF-1853-A8B9-36A5ED2A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4907-2464-4D4A-A41C-24F575F2FE08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150829-0410-A180-48AB-8EBD06133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E36C98-2AF7-7893-8E77-E19533B0B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14FF-B309-488E-9BA7-51D75A84D4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71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1A3ABD-7E9D-A91A-1606-5A0DEF789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14ACD05-1DC8-5BC7-4D47-AC96637F6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3FA98B-A6F5-5390-9C03-F36893100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4907-2464-4D4A-A41C-24F575F2FE08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E329B8-FD43-D47A-FA05-27B9AF77B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A348E1-1D34-8D24-F5EA-7B6908DE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14FF-B309-488E-9BA7-51D75A84D4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0349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0B9848-190E-05B4-308F-5E49D5E37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E811E98-6F6B-19D0-37BA-C684FD5A7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E891D3-6316-F0DD-C24A-118EFF4A6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4907-2464-4D4A-A41C-24F575F2FE08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0037594-8542-3C75-6C7A-7721ABDB0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3CA819-BE7D-14EB-19C2-5CBE6AD74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14FF-B309-488E-9BA7-51D75A84D4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174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4CBA0D-2421-A66C-CFA5-058413692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9923B50-43A9-3080-6D78-ED777F836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7D2CE27-7B7A-15AE-373E-65A309281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B60C6A6-5AC0-7C30-0994-C660F4CE9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4907-2464-4D4A-A41C-24F575F2FE08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402EBC3-F839-DC92-A28B-29597DF4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C95BE39-CF83-57FE-C3B5-5B54D6625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14FF-B309-488E-9BA7-51D75A84D4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359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60D84B-B98A-1382-AAC0-507341B50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D064CB-1C29-2D5A-FB27-1473051B4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15DC74E-1105-2808-8BC6-4F224CE21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1C4FC59-B4B3-02E3-1193-D73522CB8E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496178B-229A-1C3C-1E74-CF6116BAD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B3CB0B9-59E2-395C-1E76-38BF2EAE4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4907-2464-4D4A-A41C-24F575F2FE08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DC64AEC-CB13-E94F-2B00-EB23BC375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5912EC1-3C12-7242-8F87-63AA9FF8B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14FF-B309-488E-9BA7-51D75A84D4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1743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78D1D8-6884-A5D5-73B8-935180743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8646EA1-F9BA-36BA-B50D-9EDAFBCF5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4907-2464-4D4A-A41C-24F575F2FE08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C17570F-D0C7-3E57-86C3-9A0AE7B9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3106F21-77A5-3ED1-9207-E5FD9FA8F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14FF-B309-488E-9BA7-51D75A84D4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05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F0C3952-0BDD-1153-4B84-661052409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4907-2464-4D4A-A41C-24F575F2FE08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D0FE474-6544-18B9-3CB0-C28877735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A500D8-C937-72D8-AED5-E3A53609C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14FF-B309-488E-9BA7-51D75A84D4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76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5A52A-DE6B-9287-62EE-FD9137EB3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0DA17D-6B8C-F227-8E38-5BA7634FA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887BDF6-0A98-4D1C-B065-EEFC0F799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D48F636-7152-6C42-9CD8-693D26FA2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4907-2464-4D4A-A41C-24F575F2FE08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16570FF-F8C8-89F3-2141-C84EEA0E2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5D89F4E-482F-1504-5F7C-510FEFFB4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14FF-B309-488E-9BA7-51D75A84D4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21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3B4026-E227-5FED-16B6-5B7873D6C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284E727-B735-13B1-FB37-94204B5AB9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DE49FFE-CFB7-EFD5-DACA-9E4D2796E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550634-42F9-5D75-871D-93A6C24F7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4907-2464-4D4A-A41C-24F575F2FE08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709F959-FDC6-9FA3-1F4C-26FE48F69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3D602A9-CD41-A309-2856-07BE36A2D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14FF-B309-488E-9BA7-51D75A84D4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053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D68F828-54B0-2619-BB0B-3C9C06BF9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1964135-1224-7904-5A04-9DA124DD7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B4AA35-FE27-D0C0-F1F9-47CC284F9B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424907-2464-4D4A-A41C-24F575F2FE08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296655-1853-2CED-7144-6E4D774C0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D2FE07-2189-163A-6443-3AF350DD3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BC14FF-B309-488E-9BA7-51D75A84D4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8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図 6" descr="解説.png">
            <a:extLst>
              <a:ext uri="{FF2B5EF4-FFF2-40B4-BE49-F238E27FC236}">
                <a16:creationId xmlns:a16="http://schemas.microsoft.com/office/drawing/2014/main" id="{2B0E0948-63A6-49C4-ADD9-813181978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72" y="4908398"/>
            <a:ext cx="1897518" cy="190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タイトル 1">
            <a:extLst>
              <a:ext uri="{FF2B5EF4-FFF2-40B4-BE49-F238E27FC236}">
                <a16:creationId xmlns:a16="http://schemas.microsoft.com/office/drawing/2014/main" id="{DB77E451-BCCE-4314-8A2B-1DBF62D5C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786" y="773340"/>
            <a:ext cx="4049486" cy="973817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/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世界の常識では</a:t>
            </a:r>
          </a:p>
        </p:txBody>
      </p:sp>
      <p:sp>
        <p:nvSpPr>
          <p:cNvPr id="21508" name="コンテンツ プレースホルダ 2">
            <a:extLst>
              <a:ext uri="{FF2B5EF4-FFF2-40B4-BE49-F238E27FC236}">
                <a16:creationId xmlns:a16="http://schemas.microsoft.com/office/drawing/2014/main" id="{D4BE9131-0CFB-4FDE-9F90-1C4A74B1D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6" y="1989138"/>
            <a:ext cx="10744199" cy="4197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「普通は、国というのは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革命によって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、もしくは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別の国からの独立によって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成立する場合が多いの」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buFontTx/>
              <a:buNone/>
            </a:pP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「しかも、建国から</a:t>
            </a:r>
            <a:r>
              <a:rPr lang="en-US" altLang="ja-JP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200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年以内に滅んでいる国がほとんど。</a:t>
            </a:r>
            <a:r>
              <a:rPr lang="en-US" altLang="ja-JP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500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年続いた国は世界史上数えるほどしかないの」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怪しむ男性のイラスト | かわいいフリー素材集 いらすとや">
            <a:extLst>
              <a:ext uri="{FF2B5EF4-FFF2-40B4-BE49-F238E27FC236}">
                <a16:creationId xmlns:a16="http://schemas.microsoft.com/office/drawing/2014/main" id="{6AEED0D6-0237-228A-9345-64F6771D5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90" y="3144982"/>
            <a:ext cx="2891341" cy="37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怪しむ女性のイラスト | かわいいフリー素材集 いらすとや">
            <a:extLst>
              <a:ext uri="{FF2B5EF4-FFF2-40B4-BE49-F238E27FC236}">
                <a16:creationId xmlns:a16="http://schemas.microsoft.com/office/drawing/2014/main" id="{069998AF-6DCF-339F-C968-C689E8F54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337" y="3144982"/>
            <a:ext cx="2705690" cy="37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CC9F859-0FBA-195E-CF8C-A8597B341F6E}"/>
              </a:ext>
            </a:extLst>
          </p:cNvPr>
          <p:cNvSpPr txBox="1"/>
          <p:nvPr/>
        </p:nvSpPr>
        <p:spPr>
          <a:xfrm>
            <a:off x="595745" y="2193943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本当</a:t>
            </a:r>
            <a:r>
              <a:rPr kumimoji="1" lang="ja-JP" altLang="en-US" sz="5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に？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8EF4634-2B43-81EA-62E2-D49E0D1B0D90}"/>
              </a:ext>
            </a:extLst>
          </p:cNvPr>
          <p:cNvSpPr txBox="1"/>
          <p:nvPr/>
        </p:nvSpPr>
        <p:spPr>
          <a:xfrm>
            <a:off x="4421183" y="1778445"/>
            <a:ext cx="73388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そうかもしれない</a:t>
            </a:r>
            <a:endParaRPr lang="en-US" altLang="ja-JP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5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ってだけじゃないの？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EFC18FA-2457-053D-06D3-029AAAA5B6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871" t="39924" r="19194" b="15036"/>
          <a:stretch/>
        </p:blipFill>
        <p:spPr>
          <a:xfrm>
            <a:off x="0" y="280219"/>
            <a:ext cx="12192000" cy="6577781"/>
          </a:xfrm>
          <a:prstGeom prst="rect">
            <a:avLst/>
          </a:prstGeom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B3C9F51F-6A98-FC13-BC6A-2AD69AB90D09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80219"/>
            <a:ext cx="7813964" cy="12469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000" dirty="0">
                <a:latin typeface="HGP明朝E" panose="02020900000000000000" pitchFamily="18" charset="-128"/>
                <a:ea typeface="HGP明朝E" panose="02020900000000000000" pitchFamily="18" charset="-128"/>
              </a:rPr>
              <a:t>皇統譜</a:t>
            </a:r>
            <a:endParaRPr lang="en-US" altLang="ja-JP" sz="60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2000" dirty="0">
                <a:latin typeface="HGP明朝E" panose="02020900000000000000" pitchFamily="18" charset="-128"/>
                <a:ea typeface="HGP明朝E" panose="02020900000000000000" pitchFamily="18" charset="-128"/>
              </a:rPr>
              <a:t>（天皇及び皇族の身分に関する事項を記載する帳簿）</a:t>
            </a:r>
            <a:endParaRPr lang="ja-JP" altLang="en-US" sz="2000" b="1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2285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図 7" descr="imagesCAAQ1QAF.jpg">
            <a:extLst>
              <a:ext uri="{FF2B5EF4-FFF2-40B4-BE49-F238E27FC236}">
                <a16:creationId xmlns:a16="http://schemas.microsoft.com/office/drawing/2014/main" id="{58096607-55B5-403D-B283-002D7E0F3E6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549275"/>
            <a:ext cx="8353425" cy="61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図 6" descr="kokka.jpg">
            <a:extLst>
              <a:ext uri="{FF2B5EF4-FFF2-40B4-BE49-F238E27FC236}">
                <a16:creationId xmlns:a16="http://schemas.microsoft.com/office/drawing/2014/main" id="{B973363D-6A95-4819-8FCB-D1CAB215B3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526" y="115889"/>
            <a:ext cx="1152525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図 6" descr="images.jpg">
            <a:extLst>
              <a:ext uri="{FF2B5EF4-FFF2-40B4-BE49-F238E27FC236}">
                <a16:creationId xmlns:a16="http://schemas.microsoft.com/office/drawing/2014/main" id="{4108CC10-CB40-40A5-BE5C-08A7BAC5F0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9" y="4879975"/>
            <a:ext cx="123983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コンテンツ プレースホルダ 2">
            <a:extLst>
              <a:ext uri="{FF2B5EF4-FFF2-40B4-BE49-F238E27FC236}">
                <a16:creationId xmlns:a16="http://schemas.microsoft.com/office/drawing/2014/main" id="{CF070284-18CA-43F5-AE88-43B8742E8600}"/>
              </a:ext>
            </a:extLst>
          </p:cNvPr>
          <p:cNvSpPr txBox="1">
            <a:spLocks/>
          </p:cNvSpPr>
          <p:nvPr/>
        </p:nvSpPr>
        <p:spPr>
          <a:xfrm>
            <a:off x="4673601" y="1379539"/>
            <a:ext cx="5167313" cy="93662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ja-JP" altLang="en-US" sz="20200" b="1" i="1" dirty="0">
                <a:latin typeface="HGP明朝E" pitchFamily="18" charset="-128"/>
                <a:ea typeface="HGP明朝E" pitchFamily="18" charset="-128"/>
              </a:rPr>
              <a:t>初代　</a:t>
            </a:r>
            <a:r>
              <a:rPr lang="ja-JP" altLang="en-US" sz="20200" b="1" i="1" u="sng" dirty="0">
                <a:latin typeface="HGP明朝E" pitchFamily="18" charset="-128"/>
                <a:ea typeface="HGP明朝E" pitchFamily="18" charset="-128"/>
              </a:rPr>
              <a:t>神武天皇</a:t>
            </a:r>
            <a:endParaRPr lang="en-US" altLang="ja-JP" sz="20200" b="1" i="1" u="sng" dirty="0">
              <a:latin typeface="HGP明朝E" pitchFamily="18" charset="-128"/>
              <a:ea typeface="HGP明朝E" pitchFamily="18" charset="-128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altLang="ja-JP" sz="36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ja-JP" altLang="en-US" sz="3600" dirty="0"/>
              <a:t>　</a:t>
            </a:r>
            <a:endParaRPr lang="en-US" altLang="ja-JP" sz="3200" dirty="0"/>
          </a:p>
          <a:p>
            <a:pPr marL="342900" indent="-342900">
              <a:spcBef>
                <a:spcPct val="20000"/>
              </a:spcBef>
              <a:defRPr/>
            </a:pPr>
            <a:endParaRPr lang="en-US" altLang="ja-JP" sz="36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ja-JP" altLang="en-US" sz="3600" dirty="0"/>
              <a:t> </a:t>
            </a:r>
          </a:p>
        </p:txBody>
      </p:sp>
      <p:pic>
        <p:nvPicPr>
          <p:cNvPr id="23558" name="図 1">
            <a:extLst>
              <a:ext uri="{FF2B5EF4-FFF2-40B4-BE49-F238E27FC236}">
                <a16:creationId xmlns:a16="http://schemas.microsoft.com/office/drawing/2014/main" id="{474E01E6-F719-4A2D-92F3-2819308431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101" y="5661026"/>
            <a:ext cx="15779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図 10" descr="昭和天皇.png">
            <a:extLst>
              <a:ext uri="{FF2B5EF4-FFF2-40B4-BE49-F238E27FC236}">
                <a16:creationId xmlns:a16="http://schemas.microsoft.com/office/drawing/2014/main" id="{A7E68604-9F88-4E58-B2E6-C024EABD00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4" y="4076701"/>
            <a:ext cx="11207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図 9" descr="大正天皇.png">
            <a:extLst>
              <a:ext uri="{FF2B5EF4-FFF2-40B4-BE49-F238E27FC236}">
                <a16:creationId xmlns:a16="http://schemas.microsoft.com/office/drawing/2014/main" id="{036FCD1B-16A6-4E47-ACAA-4672F15589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3600450"/>
            <a:ext cx="140335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フローチャート : 複数書類 18">
            <a:extLst>
              <a:ext uri="{FF2B5EF4-FFF2-40B4-BE49-F238E27FC236}">
                <a16:creationId xmlns:a16="http://schemas.microsoft.com/office/drawing/2014/main" id="{CF0C5827-94F9-4732-BB3C-9424614FC6C9}"/>
              </a:ext>
            </a:extLst>
          </p:cNvPr>
          <p:cNvSpPr/>
          <p:nvPr/>
        </p:nvSpPr>
        <p:spPr>
          <a:xfrm flipH="1">
            <a:off x="4943476" y="2349500"/>
            <a:ext cx="1800225" cy="1150938"/>
          </a:xfrm>
          <a:prstGeom prst="flowChartMultidocumen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23562" name="図 8" descr="明治天皇.png">
            <a:extLst>
              <a:ext uri="{FF2B5EF4-FFF2-40B4-BE49-F238E27FC236}">
                <a16:creationId xmlns:a16="http://schemas.microsoft.com/office/drawing/2014/main" id="{1E6FB46D-87EB-4F5A-8B5E-FB62EEAB27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4" y="2708276"/>
            <a:ext cx="12080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フローチャート : 複数書類 19">
            <a:extLst>
              <a:ext uri="{FF2B5EF4-FFF2-40B4-BE49-F238E27FC236}">
                <a16:creationId xmlns:a16="http://schemas.microsoft.com/office/drawing/2014/main" id="{B0DEE8CB-08B7-4B04-B848-B528C1448701}"/>
              </a:ext>
            </a:extLst>
          </p:cNvPr>
          <p:cNvSpPr/>
          <p:nvPr/>
        </p:nvSpPr>
        <p:spPr>
          <a:xfrm flipH="1">
            <a:off x="2566989" y="1052514"/>
            <a:ext cx="1584325" cy="1081087"/>
          </a:xfrm>
          <a:prstGeom prst="flowChartMultidocumen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23564" name="図 6" descr="imagesCA03177D.jpg">
            <a:extLst>
              <a:ext uri="{FF2B5EF4-FFF2-40B4-BE49-F238E27FC236}">
                <a16:creationId xmlns:a16="http://schemas.microsoft.com/office/drawing/2014/main" id="{75E08AE8-DD2A-4344-821E-DBFFF45664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1268414"/>
            <a:ext cx="1117600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図 11" descr="imagesCAFS1BWE.jpg">
            <a:extLst>
              <a:ext uri="{FF2B5EF4-FFF2-40B4-BE49-F238E27FC236}">
                <a16:creationId xmlns:a16="http://schemas.microsoft.com/office/drawing/2014/main" id="{6C746102-F351-4370-8AE5-D30AC729B4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69850"/>
            <a:ext cx="1008063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コンテンツ プレースホルダ 2">
            <a:extLst>
              <a:ext uri="{FF2B5EF4-FFF2-40B4-BE49-F238E27FC236}">
                <a16:creationId xmlns:a16="http://schemas.microsoft.com/office/drawing/2014/main" id="{051AB32C-05EC-4D20-9646-39BF7E6A8A2F}"/>
              </a:ext>
            </a:extLst>
          </p:cNvPr>
          <p:cNvSpPr txBox="1">
            <a:spLocks/>
          </p:cNvSpPr>
          <p:nvPr/>
        </p:nvSpPr>
        <p:spPr>
          <a:xfrm>
            <a:off x="3216276" y="6151564"/>
            <a:ext cx="5116513" cy="93662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ja-JP" altLang="en-US" sz="20200" b="1" i="1" dirty="0">
                <a:latin typeface="HGP明朝E" pitchFamily="18" charset="-128"/>
                <a:ea typeface="HGP明朝E" pitchFamily="18" charset="-128"/>
              </a:rPr>
              <a:t>１２６代　天皇陛下</a:t>
            </a:r>
            <a:endParaRPr lang="en-US" altLang="ja-JP" sz="20200" b="1" i="1" dirty="0">
              <a:latin typeface="HGP明朝E" pitchFamily="18" charset="-128"/>
              <a:ea typeface="HGP明朝E" pitchFamily="18" charset="-128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altLang="ja-JP" sz="36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ja-JP" altLang="en-US" sz="3600" dirty="0"/>
              <a:t>　</a:t>
            </a:r>
            <a:endParaRPr lang="en-US" altLang="ja-JP" sz="3200" dirty="0"/>
          </a:p>
          <a:p>
            <a:pPr marL="342900" indent="-342900">
              <a:spcBef>
                <a:spcPct val="20000"/>
              </a:spcBef>
              <a:defRPr/>
            </a:pPr>
            <a:endParaRPr lang="en-US" altLang="ja-JP" sz="36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ja-JP" altLang="en-US" sz="3600" dirty="0"/>
              <a:t> </a:t>
            </a:r>
          </a:p>
        </p:txBody>
      </p:sp>
      <p:sp>
        <p:nvSpPr>
          <p:cNvPr id="15" name="コンテンツ プレースホルダ 2">
            <a:extLst>
              <a:ext uri="{FF2B5EF4-FFF2-40B4-BE49-F238E27FC236}">
                <a16:creationId xmlns:a16="http://schemas.microsoft.com/office/drawing/2014/main" id="{A5912E00-FB34-4E6D-B135-BBCF6E678F6D}"/>
              </a:ext>
            </a:extLst>
          </p:cNvPr>
          <p:cNvSpPr txBox="1">
            <a:spLocks/>
          </p:cNvSpPr>
          <p:nvPr/>
        </p:nvSpPr>
        <p:spPr>
          <a:xfrm>
            <a:off x="2279650" y="188914"/>
            <a:ext cx="6775450" cy="93662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ja-JP" altLang="en-US" sz="20200" b="1" i="1" dirty="0">
                <a:latin typeface="HGP明朝E" pitchFamily="18" charset="-128"/>
                <a:ea typeface="HGP明朝E" pitchFamily="18" charset="-128"/>
              </a:rPr>
              <a:t>ご先祖様　</a:t>
            </a:r>
            <a:r>
              <a:rPr lang="ja-JP" altLang="en-US" sz="20200" b="1" i="1" u="sng" dirty="0">
                <a:latin typeface="HGP明朝E" pitchFamily="18" charset="-128"/>
                <a:ea typeface="HGP明朝E" pitchFamily="18" charset="-128"/>
              </a:rPr>
              <a:t>天照大神　</a:t>
            </a:r>
            <a:endParaRPr lang="en-US" altLang="ja-JP" sz="20200" b="1" i="1" u="sng" dirty="0">
              <a:latin typeface="HGP明朝E" pitchFamily="18" charset="-128"/>
              <a:ea typeface="HGP明朝E" pitchFamily="18" charset="-128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altLang="ja-JP" sz="36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ja-JP" altLang="en-US" sz="3600" dirty="0"/>
              <a:t>　</a:t>
            </a:r>
            <a:endParaRPr lang="en-US" altLang="ja-JP" sz="3200" dirty="0"/>
          </a:p>
          <a:p>
            <a:pPr marL="342900" indent="-342900">
              <a:spcBef>
                <a:spcPct val="20000"/>
              </a:spcBef>
              <a:defRPr/>
            </a:pPr>
            <a:endParaRPr lang="en-US" altLang="ja-JP" sz="36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ja-JP" altLang="en-US" sz="3600" dirty="0"/>
              <a:t> </a:t>
            </a:r>
          </a:p>
        </p:txBody>
      </p:sp>
      <p:sp>
        <p:nvSpPr>
          <p:cNvPr id="18" name="コンテンツ プレースホルダ 2">
            <a:extLst>
              <a:ext uri="{FF2B5EF4-FFF2-40B4-BE49-F238E27FC236}">
                <a16:creationId xmlns:a16="http://schemas.microsoft.com/office/drawing/2014/main" id="{99A94646-1796-4BA4-B502-93073E8D4FC8}"/>
              </a:ext>
            </a:extLst>
          </p:cNvPr>
          <p:cNvSpPr txBox="1">
            <a:spLocks/>
          </p:cNvSpPr>
          <p:nvPr/>
        </p:nvSpPr>
        <p:spPr bwMode="auto">
          <a:xfrm>
            <a:off x="277586" y="2492375"/>
            <a:ext cx="1175112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ja-JP" altLang="en-US" sz="11500" dirty="0">
                <a:solidFill>
                  <a:srgbClr val="FF0000"/>
                </a:solidFill>
                <a:latin typeface="HGP明朝E" pitchFamily="18" charset="-128"/>
                <a:ea typeface="HGP明朝E" pitchFamily="18" charset="-128"/>
              </a:rPr>
              <a:t>天皇は神様の子孫</a:t>
            </a:r>
            <a:endParaRPr lang="en-US" altLang="ja-JP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4" descr="民衆.jpg">
            <a:extLst>
              <a:ext uri="{FF2B5EF4-FFF2-40B4-BE49-F238E27FC236}">
                <a16:creationId xmlns:a16="http://schemas.microsoft.com/office/drawing/2014/main" id="{B0C94F49-E6CD-2B7C-E2CA-D194EA30F2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"/>
          <a:stretch/>
        </p:blipFill>
        <p:spPr bwMode="auto">
          <a:xfrm>
            <a:off x="124688" y="4106430"/>
            <a:ext cx="6731288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8BDDEA-69B9-D772-60ED-2723942A67D5}"/>
              </a:ext>
            </a:extLst>
          </p:cNvPr>
          <p:cNvSpPr txBox="1"/>
          <p:nvPr/>
        </p:nvSpPr>
        <p:spPr>
          <a:xfrm>
            <a:off x="5181599" y="514523"/>
            <a:ext cx="7121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天皇中心の国「日本」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D7CC22B-8070-81D1-D2D6-6A7D17A58E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21931"/>
          <a:stretch/>
        </p:blipFill>
        <p:spPr>
          <a:xfrm>
            <a:off x="2138508" y="2862249"/>
            <a:ext cx="2150534" cy="1549503"/>
          </a:xfrm>
          <a:prstGeom prst="rect">
            <a:avLst/>
          </a:prstGeom>
        </p:spPr>
      </p:pic>
      <p:sp>
        <p:nvSpPr>
          <p:cNvPr id="6" name="矢印: 環状 5">
            <a:extLst>
              <a:ext uri="{FF2B5EF4-FFF2-40B4-BE49-F238E27FC236}">
                <a16:creationId xmlns:a16="http://schemas.microsoft.com/office/drawing/2014/main" id="{70CD04B2-46AF-D8DF-FFBF-859536CD6B80}"/>
              </a:ext>
            </a:extLst>
          </p:cNvPr>
          <p:cNvSpPr/>
          <p:nvPr/>
        </p:nvSpPr>
        <p:spPr>
          <a:xfrm rot="2891042">
            <a:off x="3137050" y="1596176"/>
            <a:ext cx="3622247" cy="366565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363649"/>
              <a:gd name="adj5" fmla="val 125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矢印: 環状 6">
            <a:extLst>
              <a:ext uri="{FF2B5EF4-FFF2-40B4-BE49-F238E27FC236}">
                <a16:creationId xmlns:a16="http://schemas.microsoft.com/office/drawing/2014/main" id="{3092A847-CB19-39A6-9C67-0FA8138A5F1A}"/>
              </a:ext>
            </a:extLst>
          </p:cNvPr>
          <p:cNvSpPr/>
          <p:nvPr/>
        </p:nvSpPr>
        <p:spPr>
          <a:xfrm rot="16200000">
            <a:off x="206167" y="1679488"/>
            <a:ext cx="3622247" cy="366565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363649"/>
              <a:gd name="adj5" fmla="val 125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02FEBAA-594A-E15C-59DE-F208C2EFAA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3090" y="168183"/>
            <a:ext cx="2334491" cy="259724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6CDC80D-B7CB-6394-BC56-62C8E37C801C}"/>
              </a:ext>
            </a:extLst>
          </p:cNvPr>
          <p:cNvSpPr txBox="1"/>
          <p:nvPr/>
        </p:nvSpPr>
        <p:spPr>
          <a:xfrm>
            <a:off x="6847754" y="1574897"/>
            <a:ext cx="54550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天皇は国民を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「大御宝」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として慈しみ、国民も天皇を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「御親」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のように尊敬してきた。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9E5F029-7999-0A81-4A9A-520CF1AC2EC7}"/>
              </a:ext>
            </a:extLst>
          </p:cNvPr>
          <p:cNvSpPr txBox="1"/>
          <p:nvPr/>
        </p:nvSpPr>
        <p:spPr>
          <a:xfrm>
            <a:off x="5779014" y="2207930"/>
            <a:ext cx="923330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4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大御宝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B47A7E2-F192-AE5F-963A-C9FA63318C02}"/>
              </a:ext>
            </a:extLst>
          </p:cNvPr>
          <p:cNvSpPr txBox="1"/>
          <p:nvPr/>
        </p:nvSpPr>
        <p:spPr>
          <a:xfrm>
            <a:off x="211689" y="2765425"/>
            <a:ext cx="923330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4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御</a:t>
            </a:r>
            <a:r>
              <a:rPr kumimoji="1" lang="ja-JP" altLang="en-US" sz="4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親</a:t>
            </a:r>
            <a:endParaRPr kumimoji="1" lang="en-US" altLang="ja-JP" sz="4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37198E2-024F-0D29-D36D-A3A5046C51BF}"/>
              </a:ext>
            </a:extLst>
          </p:cNvPr>
          <p:cNvSpPr txBox="1"/>
          <p:nvPr/>
        </p:nvSpPr>
        <p:spPr>
          <a:xfrm>
            <a:off x="6847754" y="3642206"/>
            <a:ext cx="54550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これまで、何度も政権交代が行われ、</a:t>
            </a:r>
            <a:r>
              <a:rPr kumimoji="1" lang="ja-JP" altLang="en-US" sz="32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政体は変わってきた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が、</a:t>
            </a:r>
            <a:r>
              <a:rPr kumimoji="1"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天皇を中心とする日本の</a:t>
            </a:r>
            <a:r>
              <a:rPr kumimoji="1" lang="ja-JP" altLang="en-US" sz="3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国体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はずっと維持されてきた。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22F5FB1-462F-6399-967A-7360002D77FD}"/>
              </a:ext>
            </a:extLst>
          </p:cNvPr>
          <p:cNvSpPr txBox="1"/>
          <p:nvPr/>
        </p:nvSpPr>
        <p:spPr>
          <a:xfrm>
            <a:off x="4257337" y="3258319"/>
            <a:ext cx="1035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政体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2D25160-5736-B0C2-0E7E-78B915B74C9C}"/>
              </a:ext>
            </a:extLst>
          </p:cNvPr>
          <p:cNvSpPr txBox="1"/>
          <p:nvPr/>
        </p:nvSpPr>
        <p:spPr>
          <a:xfrm>
            <a:off x="960432" y="622245"/>
            <a:ext cx="1312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国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体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89798EB-1F1C-6CCB-310F-21AE87CC88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2" b="37189"/>
          <a:stretch/>
        </p:blipFill>
        <p:spPr>
          <a:xfrm>
            <a:off x="2138508" y="110281"/>
            <a:ext cx="2703656" cy="2655144"/>
          </a:xfrm>
          <a:prstGeom prst="rect">
            <a:avLst/>
          </a:prstGeom>
        </p:spPr>
      </p:pic>
      <p:pic>
        <p:nvPicPr>
          <p:cNvPr id="15" name="図 14" descr="図形&#10;&#10;低い精度で自動的に生成された説明">
            <a:extLst>
              <a:ext uri="{FF2B5EF4-FFF2-40B4-BE49-F238E27FC236}">
                <a16:creationId xmlns:a16="http://schemas.microsoft.com/office/drawing/2014/main" id="{89BA1149-982F-BBAB-F3DA-9B7C0994BC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0675">
            <a:off x="9303946" y="5893745"/>
            <a:ext cx="2430801" cy="6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8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184</Words>
  <Application>Microsoft Office PowerPoint</Application>
  <PresentationFormat>ワイド画面</PresentationFormat>
  <Paragraphs>33</Paragraphs>
  <Slides>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HGP明朝E</vt:lpstr>
      <vt:lpstr>HGS創英角ﾎﾟｯﾌﾟ体</vt:lpstr>
      <vt:lpstr>メイリオ</vt:lpstr>
      <vt:lpstr>游ゴシック</vt:lpstr>
      <vt:lpstr>游ゴシック Light</vt:lpstr>
      <vt:lpstr>Arial</vt:lpstr>
      <vt:lpstr>Office テーマ</vt:lpstr>
      <vt:lpstr>世界の常識では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武夫 齋藤</dc:creator>
  <cp:lastModifiedBy>武夫 齋藤</cp:lastModifiedBy>
  <cp:revision>1</cp:revision>
  <dcterms:created xsi:type="dcterms:W3CDTF">2024-07-04T02:56:36Z</dcterms:created>
  <dcterms:modified xsi:type="dcterms:W3CDTF">2024-07-04T02:59:46Z</dcterms:modified>
</cp:coreProperties>
</file>