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1715" r:id="rId3"/>
    <p:sldId id="1716" r:id="rId4"/>
    <p:sldId id="3146" r:id="rId5"/>
    <p:sldId id="2687" r:id="rId6"/>
    <p:sldId id="884" r:id="rId7"/>
    <p:sldId id="3147" r:id="rId8"/>
    <p:sldId id="3148" r:id="rId9"/>
    <p:sldId id="3149" r:id="rId10"/>
    <p:sldId id="259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6EF3A-47AC-439C-ACE0-88BD484FB5AA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E65F3-E857-480D-9916-2ADE96896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7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>
            <a:extLst>
              <a:ext uri="{FF2B5EF4-FFF2-40B4-BE49-F238E27FC236}">
                <a16:creationId xmlns:a16="http://schemas.microsoft.com/office/drawing/2014/main" id="{5F9178B5-CC96-4553-8DFB-7384F41381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 2">
            <a:extLst>
              <a:ext uri="{FF2B5EF4-FFF2-40B4-BE49-F238E27FC236}">
                <a16:creationId xmlns:a16="http://schemas.microsoft.com/office/drawing/2014/main" id="{DAA46B4E-DE8C-47CF-9DCA-45B998D72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8612" name="スライド番号プレースホルダ 3">
            <a:extLst>
              <a:ext uri="{FF2B5EF4-FFF2-40B4-BE49-F238E27FC236}">
                <a16:creationId xmlns:a16="http://schemas.microsoft.com/office/drawing/2014/main" id="{2D2EDD4A-C7D7-4636-B156-29BE4A5A6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62E3981-E5EB-47F1-AE15-7DD22AD258BB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>
            <a:extLst>
              <a:ext uri="{FF2B5EF4-FFF2-40B4-BE49-F238E27FC236}">
                <a16:creationId xmlns:a16="http://schemas.microsoft.com/office/drawing/2014/main" id="{5F9178B5-CC96-4553-8DFB-7384F41381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 2">
            <a:extLst>
              <a:ext uri="{FF2B5EF4-FFF2-40B4-BE49-F238E27FC236}">
                <a16:creationId xmlns:a16="http://schemas.microsoft.com/office/drawing/2014/main" id="{DAA46B4E-DE8C-47CF-9DCA-45B998D72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8612" name="スライド番号プレースホルダ 3">
            <a:extLst>
              <a:ext uri="{FF2B5EF4-FFF2-40B4-BE49-F238E27FC236}">
                <a16:creationId xmlns:a16="http://schemas.microsoft.com/office/drawing/2014/main" id="{2D2EDD4A-C7D7-4636-B156-29BE4A5A6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62E3981-E5EB-47F1-AE15-7DD22AD258BB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3163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スライド イメージ プレースホルダ 1">
            <a:extLst>
              <a:ext uri="{FF2B5EF4-FFF2-40B4-BE49-F238E27FC236}">
                <a16:creationId xmlns:a16="http://schemas.microsoft.com/office/drawing/2014/main" id="{4C3449AF-85C6-87D4-4D1F-29EC61294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ノート プレースホルダ 2">
            <a:extLst>
              <a:ext uri="{FF2B5EF4-FFF2-40B4-BE49-F238E27FC236}">
                <a16:creationId xmlns:a16="http://schemas.microsoft.com/office/drawing/2014/main" id="{FE8B0812-09D0-B229-C557-65F75C229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87044" name="スライド番号プレースホルダ 3">
            <a:extLst>
              <a:ext uri="{FF2B5EF4-FFF2-40B4-BE49-F238E27FC236}">
                <a16:creationId xmlns:a16="http://schemas.microsoft.com/office/drawing/2014/main" id="{C8830709-095A-C024-E68D-3F9CD72C4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F34CEB7-77E6-4BBC-8704-E61FD3E7A7AE}" type="slidenum">
              <a:rPr lang="ja-JP" altLang="en-US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スライド イメージ プレースホルダ 1">
            <a:extLst>
              <a:ext uri="{FF2B5EF4-FFF2-40B4-BE49-F238E27FC236}">
                <a16:creationId xmlns:a16="http://schemas.microsoft.com/office/drawing/2014/main" id="{18BFCF94-EEC8-4F48-9B8D-5D74A453C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ノート プレースホルダ 2">
            <a:extLst>
              <a:ext uri="{FF2B5EF4-FFF2-40B4-BE49-F238E27FC236}">
                <a16:creationId xmlns:a16="http://schemas.microsoft.com/office/drawing/2014/main" id="{93056663-FDDD-4018-A210-99BF09A620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01732" name="スライド番号プレースホルダ 3">
            <a:extLst>
              <a:ext uri="{FF2B5EF4-FFF2-40B4-BE49-F238E27FC236}">
                <a16:creationId xmlns:a16="http://schemas.microsoft.com/office/drawing/2014/main" id="{BF08969E-29A1-4802-B11B-2C9AF772C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97025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4225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B6A6360-4A04-4110-8579-AF4323A36F3E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 1">
            <a:extLst>
              <a:ext uri="{FF2B5EF4-FFF2-40B4-BE49-F238E27FC236}">
                <a16:creationId xmlns:a16="http://schemas.microsoft.com/office/drawing/2014/main" id="{624C6CE7-0E73-4C13-339A-E9EA6E868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ノート プレースホルダ 2">
            <a:extLst>
              <a:ext uri="{FF2B5EF4-FFF2-40B4-BE49-F238E27FC236}">
                <a16:creationId xmlns:a16="http://schemas.microsoft.com/office/drawing/2014/main" id="{9F3201EC-5F7C-D5B2-D3C0-6E253AEB5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4CBE09A1-2CA0-0F0A-150E-C87EE8C25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84927" indent="-30189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07580" indent="-241516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90611" indent="-241516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73643" indent="-241516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28C3134-2051-4798-BF12-0FA515AE1F0E}" type="slidenum">
              <a:rPr lang="ja-JP" altLang="en-US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4B7238F4-BE4C-4039-B228-18F08E4F6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742DB0EE-5B20-4F12-A3F9-A9831EAA97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27E97F86-6747-4FB9-845F-8BAEBB4FA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E4E65A6-B174-4825-A5FB-71019409AE82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97641-0E0F-281B-B347-0738BE6F6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7F3737-8D02-C00C-11D2-F6F071A2A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26FAB6-5731-A7AD-BA1F-A9DEA704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103C11-3392-E283-E48F-9DFBC1DE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7EFE68-5FE2-9D39-F011-E5D2A4CA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1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7892C4-742C-F83D-5C34-E559CD78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6DBC20-A175-5683-1E25-328B72F0F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0AF3CD-715F-3952-80D5-E16CA730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2FCB22-B534-327E-E09E-2BA4D411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47BE33-EBE4-BA1A-9061-B30CE341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8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4D04555-A69D-5863-3317-D367B4975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6253-EFFE-C279-C00B-868F6DA28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F473B5-B4E4-18EE-E557-47401854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DE0FF8-2741-81EB-B681-C758CB26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C2130C-6579-A173-40B3-36DDD9BF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80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1710A-A4AA-B7D1-6C2F-5CCB53B5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579F9D-A213-50ED-CED0-2ABC02653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987DFA-8106-4947-776B-BD00B6AF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4F7C86-5F5A-6D7E-C025-7011A66C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5FC4DD-A67B-62E7-46EE-36872E90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59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D2BB9D-34E1-1112-9422-9E4F534B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A9363B-EDB4-0BEF-A914-A1B2FEE1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2619F1-A48F-AECA-F321-C88D8BC9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646054-E762-74FE-1460-A1468A77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87B904-2304-9AF0-9CF4-D419B254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09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2F6E4F-4F74-9AB1-C2C9-C041BFE1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BF7051-87CE-9909-6D42-B19E71C6C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F65C28-6F67-CEAA-45D9-DEF67C83D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334255-72C8-440F-667C-6641C0FA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36B561-45A8-A49A-17BC-89F40575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9BF01B-D9DE-2EA6-827F-AAE31F4A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46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9C505-3A6F-A43D-5076-920317CC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ACD5AE-92B8-14DF-F3AD-CDEEA8473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F63EB9-E736-95D3-5B68-CEAD1CC1B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09ADFA2-9DB8-5655-6AFE-0925E04E0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1B24288-A95A-D2BA-0F9C-8ED31F7C9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B690689-9ABF-ADDB-639A-50033796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3F0363D-812F-058E-A038-53253BA2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8423D09-5CA4-E64E-EA87-56C2F08D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70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2E2AE0-8DEE-9390-2298-B0E62827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90C32B7-A5CD-66B7-8380-EF5EC3E5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CD1FD5-7793-FD82-383B-12283B8E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A0FF7A-7A6B-6718-8267-DE58F540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51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EC9B92-2EF9-8C84-B644-FB5AF743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A1CD755-3AD7-326E-1184-BB94C19C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DD648B-B862-4B74-D75E-59F568D7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88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3ED17-6815-E9A9-7BF6-C6AB292E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B0687C-DCE7-94D8-557B-5B9D4CD6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CDDE19-172D-5D0F-107C-487C8C4A9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A5DE37-2F7A-A18E-1436-4D7187EF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6A7C6B-702B-DFA3-8698-0CEE0A50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36DB66-9BA6-3E9F-F953-F5747012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96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73710E-7523-1C8A-6DBA-B1825A59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D535DDD-D3B5-7A6C-2268-6732F34DC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701ACF-F547-20C2-2649-7569E9080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EA4E41-BD64-3AE0-B380-F88CD38C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F3EE86-5D52-0423-1316-B8F7BB61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713607-70A9-7F86-E1F2-CB8AB1D3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34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C20310B-1833-A8B1-E360-73147F7D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0DF30B-C420-8B6A-5C80-52BD56687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0A13DE-6B84-2651-859E-8D116C68C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15924C-CFCE-42B0-99E6-E36AE2093B9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A104DB-F849-6BF0-CCD5-BD10A9867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7BE280-4DB6-6ECC-88D7-A19EB291E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F47CE-0057-4818-980C-02EE8C0429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35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5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00A8DB-6577-8EEE-DFB0-3932156A5C68}"/>
              </a:ext>
            </a:extLst>
          </p:cNvPr>
          <p:cNvSpPr txBox="1"/>
          <p:nvPr/>
        </p:nvSpPr>
        <p:spPr>
          <a:xfrm>
            <a:off x="349052" y="331258"/>
            <a:ext cx="5314275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前回までのあらすじ</a:t>
            </a:r>
            <a:r>
              <a:rPr kumimoji="1"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95BC8D-12AD-ECD9-0AA5-B242000CD5BC}"/>
              </a:ext>
            </a:extLst>
          </p:cNvPr>
          <p:cNvSpPr txBox="1"/>
          <p:nvPr/>
        </p:nvSpPr>
        <p:spPr>
          <a:xfrm>
            <a:off x="455874" y="4587770"/>
            <a:ext cx="1128025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各地で権力を持っていた王や大王が大きな墓をつくりはじめた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大和（古墳）時代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。日本は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大和朝廷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統一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されていたことが分かった。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11356D-BBD9-2618-A0CD-B181C11B1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8" t="22596" r="9239" b="11285"/>
          <a:stretch/>
        </p:blipFill>
        <p:spPr>
          <a:xfrm>
            <a:off x="439525" y="1160648"/>
            <a:ext cx="5550459" cy="3066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03CB377-D9DF-DA8A-3F83-A343A7616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78" t="22596" r="9565" b="10705"/>
          <a:stretch/>
        </p:blipFill>
        <p:spPr>
          <a:xfrm>
            <a:off x="6163516" y="1160648"/>
            <a:ext cx="5466594" cy="3061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2655F6-D463-F545-120B-65B1DFAC2292}"/>
              </a:ext>
            </a:extLst>
          </p:cNvPr>
          <p:cNvSpPr txBox="1"/>
          <p:nvPr/>
        </p:nvSpPr>
        <p:spPr>
          <a:xfrm>
            <a:off x="455874" y="5594935"/>
            <a:ext cx="1128025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現在皇位につかれている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126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代目の天皇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神話から繋がっている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存在である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とは、いったいどういうことなのだろう？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8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2C3D4D-87EF-29CE-96E7-23DB49A3B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454" y="1"/>
            <a:ext cx="5919832" cy="286247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4ACDC1-A18C-3073-ACEC-9AAAFC1EE32F}"/>
              </a:ext>
            </a:extLst>
          </p:cNvPr>
          <p:cNvSpPr txBox="1"/>
          <p:nvPr/>
        </p:nvSpPr>
        <p:spPr>
          <a:xfrm>
            <a:off x="373426" y="1205902"/>
            <a:ext cx="2262158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古事記</a:t>
            </a:r>
            <a:endParaRPr kumimoji="1" lang="ja-JP" altLang="en-US" sz="5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83EEF6-1300-EC38-969F-F1E2DE01B4A4}"/>
              </a:ext>
            </a:extLst>
          </p:cNvPr>
          <p:cNvSpPr txBox="1"/>
          <p:nvPr/>
        </p:nvSpPr>
        <p:spPr>
          <a:xfrm>
            <a:off x="9170266" y="1205902"/>
            <a:ext cx="2954655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日本書紀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9E821-BC32-A1AB-441D-341F805BD086}"/>
              </a:ext>
            </a:extLst>
          </p:cNvPr>
          <p:cNvSpPr txBox="1"/>
          <p:nvPr/>
        </p:nvSpPr>
        <p:spPr>
          <a:xfrm>
            <a:off x="759869" y="3429000"/>
            <a:ext cx="10443885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1300</a:t>
            </a:r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年前に書かれた書物を紐解くと、</a:t>
            </a:r>
            <a:endParaRPr kumimoji="1"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日本という国の成り立ちがわかるというが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9EA0AD-AD04-632F-4E64-8D62E85C40FE}"/>
              </a:ext>
            </a:extLst>
          </p:cNvPr>
          <p:cNvSpPr txBox="1"/>
          <p:nvPr/>
        </p:nvSpPr>
        <p:spPr>
          <a:xfrm>
            <a:off x="1041997" y="4986428"/>
            <a:ext cx="9879628" cy="175432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日本のはじまりの部分のお話を</a:t>
            </a:r>
            <a:endParaRPr kumimoji="1" lang="en-US" altLang="ja-JP" sz="5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5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ダイジェストで紹介します！</a:t>
            </a:r>
          </a:p>
        </p:txBody>
      </p:sp>
    </p:spTree>
    <p:extLst>
      <p:ext uri="{BB962C8B-B14F-4D97-AF65-F5344CB8AC3E}">
        <p14:creationId xmlns:p14="http://schemas.microsoft.com/office/powerpoint/2010/main" val="103043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タイトル 1">
            <a:extLst>
              <a:ext uri="{FF2B5EF4-FFF2-40B4-BE49-F238E27FC236}">
                <a16:creationId xmlns:a16="http://schemas.microsoft.com/office/drawing/2014/main" id="{BACAD735-4705-4461-B138-07D1CE55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19" y="212726"/>
            <a:ext cx="8229600" cy="1571625"/>
          </a:xfrm>
        </p:spPr>
        <p:txBody>
          <a:bodyPr/>
          <a:lstStyle/>
          <a:p>
            <a:pPr algn="l" eaLnBrk="1" hangingPunct="1"/>
            <a:br>
              <a:rPr lang="en-US" altLang="ja-JP" dirty="0"/>
            </a:b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考古学では第２１代雄略天皇まで</a:t>
            </a: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9C00C0D-76F4-4F10-9FEA-D8287BEED489}"/>
              </a:ext>
            </a:extLst>
          </p:cNvPr>
          <p:cNvCxnSpPr/>
          <p:nvPr/>
        </p:nvCxnSpPr>
        <p:spPr>
          <a:xfrm>
            <a:off x="404813" y="1855789"/>
            <a:ext cx="8715375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21雄略.jpg">
            <a:extLst>
              <a:ext uri="{FF2B5EF4-FFF2-40B4-BE49-F238E27FC236}">
                <a16:creationId xmlns:a16="http://schemas.microsoft.com/office/drawing/2014/main" id="{B5145277-3C66-464F-80EA-01D9991006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5448" y="532529"/>
            <a:ext cx="886505" cy="125182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2036D79-8AE0-4085-88D8-0A5AEB66E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88" y="1932214"/>
            <a:ext cx="7336971" cy="4891314"/>
          </a:xfrm>
          <a:prstGeom prst="rect">
            <a:avLst/>
          </a:prstGeom>
        </p:spPr>
      </p:pic>
      <p:pic>
        <p:nvPicPr>
          <p:cNvPr id="9" name="Picture 3" descr="C:\Users\T.Saito\Desktop\ワカタケル.jpg">
            <a:extLst>
              <a:ext uri="{FF2B5EF4-FFF2-40B4-BE49-F238E27FC236}">
                <a16:creationId xmlns:a16="http://schemas.microsoft.com/office/drawing/2014/main" id="{0627B0E7-8DB4-49F7-A91D-8AC56795B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"/>
          <a:stretch/>
        </p:blipFill>
        <p:spPr bwMode="auto">
          <a:xfrm>
            <a:off x="404813" y="1928814"/>
            <a:ext cx="1849907" cy="4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DED48F8-65C0-41CA-9AD0-646F88D22E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789"/>
          <a:stretch/>
        </p:blipFill>
        <p:spPr>
          <a:xfrm>
            <a:off x="2317048" y="1932215"/>
            <a:ext cx="2205963" cy="4839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タイトル 1">
            <a:extLst>
              <a:ext uri="{FF2B5EF4-FFF2-40B4-BE49-F238E27FC236}">
                <a16:creationId xmlns:a16="http://schemas.microsoft.com/office/drawing/2014/main" id="{BACAD735-4705-4461-B138-07D1CE55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19" y="212726"/>
            <a:ext cx="8229600" cy="1571625"/>
          </a:xfrm>
        </p:spPr>
        <p:txBody>
          <a:bodyPr>
            <a:normAutofit/>
          </a:bodyPr>
          <a:lstStyle/>
          <a:p>
            <a:pPr algn="l" eaLnBrk="1" hangingPunct="1"/>
            <a:br>
              <a:rPr lang="en-US" altLang="ja-JP" dirty="0"/>
            </a:b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でも、日本の創業者は神武天皇</a:t>
            </a: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9C00C0D-76F4-4F10-9FEA-D8287BEED489}"/>
              </a:ext>
            </a:extLst>
          </p:cNvPr>
          <p:cNvCxnSpPr/>
          <p:nvPr/>
        </p:nvCxnSpPr>
        <p:spPr>
          <a:xfrm>
            <a:off x="404813" y="1855789"/>
            <a:ext cx="8715375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1神武.jpg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5296" y="532529"/>
            <a:ext cx="1125181" cy="1251822"/>
          </a:xfrm>
          <a:prstGeom prst="rect">
            <a:avLst/>
          </a:prstGeom>
        </p:spPr>
      </p:pic>
      <p:pic>
        <p:nvPicPr>
          <p:cNvPr id="13" name="図 6" descr="12-2.jpg">
            <a:extLst>
              <a:ext uri="{FF2B5EF4-FFF2-40B4-BE49-F238E27FC236}">
                <a16:creationId xmlns:a16="http://schemas.microsoft.com/office/drawing/2014/main" id="{E3039216-A112-4CEA-98B9-5AC00D733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1" y="1960197"/>
            <a:ext cx="4993385" cy="48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6F6EDD-6942-4B9D-BDBC-05334D0C9DAC}"/>
              </a:ext>
            </a:extLst>
          </p:cNvPr>
          <p:cNvSpPr txBox="1"/>
          <p:nvPr/>
        </p:nvSpPr>
        <p:spPr>
          <a:xfrm>
            <a:off x="5536349" y="1979115"/>
            <a:ext cx="3275638" cy="70788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effectLst>
                  <a:glow rad="1270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「建国の詔」</a:t>
            </a:r>
            <a:endParaRPr kumimoji="1" lang="en-US" altLang="ja-JP" sz="4000" b="1" dirty="0">
              <a:effectLst>
                <a:glow rad="1270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46E1D7-2421-4DBF-BC9F-D3A99A01B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32" y="2982684"/>
            <a:ext cx="6354055" cy="31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7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図 7" descr="imagesCAAQ1QAF.jpg">
            <a:extLst>
              <a:ext uri="{FF2B5EF4-FFF2-40B4-BE49-F238E27FC236}">
                <a16:creationId xmlns:a16="http://schemas.microsoft.com/office/drawing/2014/main" id="{EDF8CB9C-8487-475A-E91E-089EE3E107C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49275"/>
            <a:ext cx="8353425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図 6" descr="kokka.jpg">
            <a:extLst>
              <a:ext uri="{FF2B5EF4-FFF2-40B4-BE49-F238E27FC236}">
                <a16:creationId xmlns:a16="http://schemas.microsoft.com/office/drawing/2014/main" id="{6599DC3C-85A5-00F4-5DE2-6F96C3B29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6" y="115889"/>
            <a:ext cx="11525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図 6" descr="images.jpg">
            <a:extLst>
              <a:ext uri="{FF2B5EF4-FFF2-40B4-BE49-F238E27FC236}">
                <a16:creationId xmlns:a16="http://schemas.microsoft.com/office/drawing/2014/main" id="{92E464D4-FFFE-AE81-5367-53FC5F4EA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4879975"/>
            <a:ext cx="12398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ECB9B358-0170-449C-8354-0040A86D985D}"/>
              </a:ext>
            </a:extLst>
          </p:cNvPr>
          <p:cNvSpPr txBox="1">
            <a:spLocks/>
          </p:cNvSpPr>
          <p:nvPr/>
        </p:nvSpPr>
        <p:spPr>
          <a:xfrm>
            <a:off x="4673601" y="1379539"/>
            <a:ext cx="5167313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20200" b="1" i="1" dirty="0">
                <a:latin typeface="HGP明朝E" pitchFamily="18" charset="-128"/>
                <a:ea typeface="HGP明朝E" pitchFamily="18" charset="-128"/>
              </a:rPr>
              <a:t>初代　</a:t>
            </a:r>
            <a:r>
              <a:rPr lang="ja-JP" altLang="en-US" sz="20200" b="1" i="1" u="sng" dirty="0">
                <a:latin typeface="HGP明朝E" pitchFamily="18" charset="-128"/>
                <a:ea typeface="HGP明朝E" pitchFamily="18" charset="-128"/>
              </a:rPr>
              <a:t>神武天皇</a:t>
            </a:r>
            <a:endParaRPr lang="en-US" altLang="ja-JP" sz="20200" b="1" i="1" u="sng" dirty="0">
              <a:latin typeface="HGP明朝E" pitchFamily="18" charset="-128"/>
              <a:ea typeface="HGP明朝E" pitchFamily="18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　</a:t>
            </a:r>
            <a:endParaRPr lang="en-US" altLang="ja-JP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 </a:t>
            </a:r>
          </a:p>
        </p:txBody>
      </p:sp>
      <p:pic>
        <p:nvPicPr>
          <p:cNvPr id="86022" name="図 1">
            <a:extLst>
              <a:ext uri="{FF2B5EF4-FFF2-40B4-BE49-F238E27FC236}">
                <a16:creationId xmlns:a16="http://schemas.microsoft.com/office/drawing/2014/main" id="{95EEC30F-679B-4BB7-F558-3327D7040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1" y="5661026"/>
            <a:ext cx="1577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図 10" descr="昭和天皇.png">
            <a:extLst>
              <a:ext uri="{FF2B5EF4-FFF2-40B4-BE49-F238E27FC236}">
                <a16:creationId xmlns:a16="http://schemas.microsoft.com/office/drawing/2014/main" id="{18B7F8DD-94FE-2931-ABE5-83CC6AB021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4" y="4076701"/>
            <a:ext cx="11207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図 9" descr="大正天皇.png">
            <a:extLst>
              <a:ext uri="{FF2B5EF4-FFF2-40B4-BE49-F238E27FC236}">
                <a16:creationId xmlns:a16="http://schemas.microsoft.com/office/drawing/2014/main" id="{AE4CBD92-C03A-3501-7978-A0EF76B1A5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3600450"/>
            <a:ext cx="14033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フローチャート : 複数書類 18">
            <a:extLst>
              <a:ext uri="{FF2B5EF4-FFF2-40B4-BE49-F238E27FC236}">
                <a16:creationId xmlns:a16="http://schemas.microsoft.com/office/drawing/2014/main" id="{99D1F3BB-232F-4C18-9D76-55296C19A280}"/>
              </a:ext>
            </a:extLst>
          </p:cNvPr>
          <p:cNvSpPr/>
          <p:nvPr/>
        </p:nvSpPr>
        <p:spPr>
          <a:xfrm flipH="1">
            <a:off x="4943476" y="2349500"/>
            <a:ext cx="1800225" cy="1150938"/>
          </a:xfrm>
          <a:prstGeom prst="flowChartMultidocumen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5066" name="図 8" descr="明治天皇.png">
            <a:extLst>
              <a:ext uri="{FF2B5EF4-FFF2-40B4-BE49-F238E27FC236}">
                <a16:creationId xmlns:a16="http://schemas.microsoft.com/office/drawing/2014/main" id="{C289A667-77F1-BCF6-33D8-FCDDCCB393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4" y="2708276"/>
            <a:ext cx="12080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図 6" descr="imagesCA03177D.jpg">
            <a:extLst>
              <a:ext uri="{FF2B5EF4-FFF2-40B4-BE49-F238E27FC236}">
                <a16:creationId xmlns:a16="http://schemas.microsoft.com/office/drawing/2014/main" id="{6BF0A572-343C-F7C4-4E8B-2B14D2B2CE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268414"/>
            <a:ext cx="11176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コンテンツ プレースホルダ 2">
            <a:extLst>
              <a:ext uri="{FF2B5EF4-FFF2-40B4-BE49-F238E27FC236}">
                <a16:creationId xmlns:a16="http://schemas.microsoft.com/office/drawing/2014/main" id="{1B3AC0DE-266E-46CD-8E3E-6E96BDF613B1}"/>
              </a:ext>
            </a:extLst>
          </p:cNvPr>
          <p:cNvSpPr txBox="1">
            <a:spLocks/>
          </p:cNvSpPr>
          <p:nvPr/>
        </p:nvSpPr>
        <p:spPr>
          <a:xfrm>
            <a:off x="3216276" y="6151564"/>
            <a:ext cx="5116513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20200" b="1" i="1" dirty="0">
                <a:latin typeface="HGP明朝E" pitchFamily="18" charset="-128"/>
                <a:ea typeface="HGP明朝E" pitchFamily="18" charset="-128"/>
              </a:rPr>
              <a:t>１２６代　天皇陛下</a:t>
            </a:r>
            <a:endParaRPr lang="en-US" altLang="ja-JP" sz="20200" b="1" i="1" dirty="0">
              <a:latin typeface="HGP明朝E" pitchFamily="18" charset="-128"/>
              <a:ea typeface="HGP明朝E" pitchFamily="18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　</a:t>
            </a:r>
            <a:endParaRPr lang="en-US" altLang="ja-JP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 </a:t>
            </a:r>
          </a:p>
        </p:txBody>
      </p:sp>
      <p:sp>
        <p:nvSpPr>
          <p:cNvPr id="18" name="コンテンツ プレースホルダ 2">
            <a:extLst>
              <a:ext uri="{FF2B5EF4-FFF2-40B4-BE49-F238E27FC236}">
                <a16:creationId xmlns:a16="http://schemas.microsoft.com/office/drawing/2014/main" id="{18F637A5-7CE2-4D17-919D-391280D28194}"/>
              </a:ext>
            </a:extLst>
          </p:cNvPr>
          <p:cNvSpPr txBox="1">
            <a:spLocks/>
          </p:cNvSpPr>
          <p:nvPr/>
        </p:nvSpPr>
        <p:spPr bwMode="auto">
          <a:xfrm>
            <a:off x="1703389" y="476250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ja-JP" altLang="en-US" sz="7200" dirty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建国</a:t>
            </a:r>
            <a:endParaRPr lang="en-US" altLang="ja-JP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コンテンツ プレースホルダ 2">
            <a:extLst>
              <a:ext uri="{FF2B5EF4-FFF2-40B4-BE49-F238E27FC236}">
                <a16:creationId xmlns:a16="http://schemas.microsoft.com/office/drawing/2014/main" id="{3AD2A4A4-49A2-4BFC-89EC-067BBCA68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5413" y="1752600"/>
            <a:ext cx="10482943" cy="41973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ja-JP" sz="4000" b="1" dirty="0"/>
          </a:p>
          <a:p>
            <a:pPr algn="ctr" eaLnBrk="1" hangingPunct="1">
              <a:buFontTx/>
              <a:buNone/>
            </a:pPr>
            <a:r>
              <a:rPr lang="ja-JP" altLang="en-US" sz="13800" dirty="0">
                <a:latin typeface="HGP明朝E" panose="02020900000000000000" pitchFamily="18" charset="-128"/>
                <a:ea typeface="HGP明朝E" panose="02020900000000000000" pitchFamily="18" charset="-128"/>
              </a:rPr>
              <a:t>どういうこと？</a:t>
            </a:r>
            <a:endParaRPr lang="en-US" altLang="ja-JP" sz="13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コンテンツ プレースホルダ 2">
            <a:extLst>
              <a:ext uri="{FF2B5EF4-FFF2-40B4-BE49-F238E27FC236}">
                <a16:creationId xmlns:a16="http://schemas.microsoft.com/office/drawing/2014/main" id="{D25853DD-8E91-C7D0-6BA7-E95AD5710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186088"/>
            <a:ext cx="11430000" cy="41973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ja-JP" sz="4000" b="1" dirty="0"/>
          </a:p>
          <a:p>
            <a:pPr eaLnBrk="1" hangingPunct="1">
              <a:buFontTx/>
              <a:buNone/>
            </a:pPr>
            <a:r>
              <a:rPr lang="ja-JP" altLang="en-US" sz="96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考古学</a:t>
            </a:r>
            <a:r>
              <a:rPr lang="ja-JP" altLang="en-US" sz="9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ではなく</a:t>
            </a:r>
            <a:endParaRPr lang="en-US" altLang="ja-JP" sz="9600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eaLnBrk="1" hangingPunct="1">
              <a:buFontTx/>
              <a:buNone/>
            </a:pPr>
            <a:r>
              <a:rPr lang="ja-JP" altLang="en-US" sz="9600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　</a:t>
            </a:r>
            <a:r>
              <a:rPr lang="ja-JP" altLang="en-US" sz="96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文献</a:t>
            </a:r>
            <a:r>
              <a:rPr lang="ja-JP" altLang="en-US" sz="9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にあたれ！</a:t>
            </a:r>
            <a:endParaRPr lang="en-US" altLang="ja-JP" sz="9600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2C3D4D-87EF-29CE-96E7-23DB49A3B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17" y="1099458"/>
            <a:ext cx="11576457" cy="55976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4ACDC1-A18C-3073-ACEC-9AAAFC1EE32F}"/>
              </a:ext>
            </a:extLst>
          </p:cNvPr>
          <p:cNvSpPr txBox="1"/>
          <p:nvPr/>
        </p:nvSpPr>
        <p:spPr>
          <a:xfrm>
            <a:off x="2142355" y="340489"/>
            <a:ext cx="2262158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古事記</a:t>
            </a:r>
            <a:endParaRPr kumimoji="1" lang="ja-JP" altLang="en-US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83EEF6-1300-EC38-969F-F1E2DE01B4A4}"/>
              </a:ext>
            </a:extLst>
          </p:cNvPr>
          <p:cNvSpPr txBox="1"/>
          <p:nvPr/>
        </p:nvSpPr>
        <p:spPr>
          <a:xfrm>
            <a:off x="7553738" y="340489"/>
            <a:ext cx="2954655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日本書紀</a:t>
            </a:r>
          </a:p>
        </p:txBody>
      </p:sp>
    </p:spTree>
    <p:extLst>
      <p:ext uri="{BB962C8B-B14F-4D97-AF65-F5344CB8AC3E}">
        <p14:creationId xmlns:p14="http://schemas.microsoft.com/office/powerpoint/2010/main" val="15821020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91C34E45-5799-4F45-9A12-881E7D0BF95B}"/>
              </a:ext>
            </a:extLst>
          </p:cNvPr>
          <p:cNvGraphicFramePr>
            <a:graphicFrameLocks noGrp="1"/>
          </p:cNvGraphicFramePr>
          <p:nvPr/>
        </p:nvGraphicFramePr>
        <p:xfrm>
          <a:off x="468085" y="435425"/>
          <a:ext cx="11059886" cy="627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943">
                  <a:extLst>
                    <a:ext uri="{9D8B030D-6E8A-4147-A177-3AD203B41FA5}">
                      <a16:colId xmlns:a16="http://schemas.microsoft.com/office/drawing/2014/main" val="1156530693"/>
                    </a:ext>
                  </a:extLst>
                </a:gridCol>
                <a:gridCol w="5529943">
                  <a:extLst>
                    <a:ext uri="{9D8B030D-6E8A-4147-A177-3AD203B41FA5}">
                      <a16:colId xmlns:a16="http://schemas.microsoft.com/office/drawing/2014/main" val="205269330"/>
                    </a:ext>
                  </a:extLst>
                </a:gridCol>
              </a:tblGrid>
              <a:tr h="15416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0" dirty="0">
                          <a:solidFill>
                            <a:srgbClr val="FFFF00"/>
                          </a:solidFill>
                        </a:rPr>
                        <a:t>古事記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6000" dirty="0">
                          <a:solidFill>
                            <a:srgbClr val="FF0000"/>
                          </a:solidFill>
                        </a:rPr>
                        <a:t>　 </a:t>
                      </a:r>
                      <a:r>
                        <a:rPr kumimoji="1" lang="ja-JP" altLang="en-US" sz="6000" dirty="0">
                          <a:solidFill>
                            <a:srgbClr val="FFFF00"/>
                          </a:solidFill>
                        </a:rPr>
                        <a:t>日本書紀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44630"/>
                  </a:ext>
                </a:extLst>
              </a:tr>
              <a:tr h="770844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712</a:t>
                      </a:r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endParaRPr kumimoji="1" lang="en-US" altLang="ja-JP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上・中・下巻からなる三巻構成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720</a:t>
                      </a:r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endParaRPr kumimoji="1" lang="en-US" altLang="ja-JP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</a:t>
                      </a:r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巻＋系図１巻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85431"/>
                  </a:ext>
                </a:extLst>
              </a:tr>
              <a:tr h="770844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上巻「神代編」</a:t>
                      </a:r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…</a:t>
                      </a:r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神話</a:t>
                      </a:r>
                      <a:endParaRPr kumimoji="1" lang="en-US" altLang="ja-JP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「言い伝えですが、ある程度は創作です」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神代「２巻」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36142"/>
                  </a:ext>
                </a:extLst>
              </a:tr>
              <a:tr h="770844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中巻「伝説」下巻「歴史」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３巻以降</a:t>
                      </a:r>
                      <a:endParaRPr kumimoji="1" lang="en-US" altLang="ja-JP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歴代天皇の系譜や事績を記述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43998"/>
                  </a:ext>
                </a:extLst>
              </a:tr>
              <a:tr h="15416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神話～推古天皇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神話～持統天皇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891299"/>
                  </a:ext>
                </a:extLst>
              </a:tr>
              <a:tr h="77084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</a:t>
                      </a:r>
                      <a:r>
                        <a:rPr kumimoji="1" lang="ja-JP" altLang="en-US" sz="28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７世紀後半、天武天皇の命によって編纂が始められる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502257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8EED68F9-FB0F-4C0A-B8AF-03556999A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615043"/>
            <a:ext cx="1545477" cy="12028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3DC1366-86BB-4163-9B79-C0C963D42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47" y="647701"/>
            <a:ext cx="1319633" cy="1110342"/>
          </a:xfrm>
          <a:prstGeom prst="rect">
            <a:avLst/>
          </a:prstGeom>
        </p:spPr>
      </p:pic>
      <p:pic>
        <p:nvPicPr>
          <p:cNvPr id="11" name="図 10" descr="40天武.jpg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628" y="5987436"/>
            <a:ext cx="478972" cy="685220"/>
          </a:xfrm>
          <a:prstGeom prst="rect">
            <a:avLst/>
          </a:prstGeom>
        </p:spPr>
      </p:pic>
      <p:pic>
        <p:nvPicPr>
          <p:cNvPr id="12" name="図 11" descr="41持統.jpg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83686" y="4428253"/>
            <a:ext cx="490394" cy="686016"/>
          </a:xfrm>
          <a:prstGeom prst="rect">
            <a:avLst/>
          </a:prstGeom>
        </p:spPr>
      </p:pic>
      <p:pic>
        <p:nvPicPr>
          <p:cNvPr id="13" name="図 12" descr="33推古.jpg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784" y="4428253"/>
            <a:ext cx="625646" cy="6860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C2FC272-EB45-4BC9-9843-4330148513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59" y="2019288"/>
            <a:ext cx="1446121" cy="14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98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図 7" descr="imagesCAAQ1QAF.jpg">
            <a:extLst>
              <a:ext uri="{FF2B5EF4-FFF2-40B4-BE49-F238E27FC236}">
                <a16:creationId xmlns:a16="http://schemas.microsoft.com/office/drawing/2014/main" id="{9E9CF634-AB24-451B-A33D-1C606CA7A3E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49275"/>
            <a:ext cx="8353425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図 6" descr="kokka.jpg">
            <a:extLst>
              <a:ext uri="{FF2B5EF4-FFF2-40B4-BE49-F238E27FC236}">
                <a16:creationId xmlns:a16="http://schemas.microsoft.com/office/drawing/2014/main" id="{CE99E832-E159-4B50-A6D4-D47230E9E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6" y="115889"/>
            <a:ext cx="11525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図 6" descr="images.jpg">
            <a:extLst>
              <a:ext uri="{FF2B5EF4-FFF2-40B4-BE49-F238E27FC236}">
                <a16:creationId xmlns:a16="http://schemas.microsoft.com/office/drawing/2014/main" id="{39F0FAA3-307F-4048-B926-4687F9D69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4879975"/>
            <a:ext cx="12398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6CD35AC1-472B-4122-A7C5-432560BCFADC}"/>
              </a:ext>
            </a:extLst>
          </p:cNvPr>
          <p:cNvSpPr txBox="1">
            <a:spLocks/>
          </p:cNvSpPr>
          <p:nvPr/>
        </p:nvSpPr>
        <p:spPr>
          <a:xfrm>
            <a:off x="4673601" y="1379539"/>
            <a:ext cx="5167313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20200" b="1" i="1" dirty="0">
                <a:latin typeface="HGP明朝E" pitchFamily="18" charset="-128"/>
                <a:ea typeface="HGP明朝E" pitchFamily="18" charset="-128"/>
              </a:rPr>
              <a:t>初代　</a:t>
            </a:r>
            <a:r>
              <a:rPr lang="ja-JP" altLang="en-US" sz="20200" b="1" i="1" u="sng" dirty="0">
                <a:latin typeface="HGP明朝E" pitchFamily="18" charset="-128"/>
                <a:ea typeface="HGP明朝E" pitchFamily="18" charset="-128"/>
              </a:rPr>
              <a:t>神武天皇</a:t>
            </a:r>
            <a:endParaRPr lang="en-US" altLang="ja-JP" sz="20200" b="1" i="1" u="sng" dirty="0">
              <a:latin typeface="HGP明朝E" pitchFamily="18" charset="-128"/>
              <a:ea typeface="HGP明朝E" pitchFamily="18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　</a:t>
            </a:r>
            <a:endParaRPr lang="en-US" altLang="ja-JP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 </a:t>
            </a:r>
          </a:p>
        </p:txBody>
      </p:sp>
      <p:pic>
        <p:nvPicPr>
          <p:cNvPr id="15366" name="図 1">
            <a:extLst>
              <a:ext uri="{FF2B5EF4-FFF2-40B4-BE49-F238E27FC236}">
                <a16:creationId xmlns:a16="http://schemas.microsoft.com/office/drawing/2014/main" id="{6D9D7441-E8DF-4698-A72F-C6BD59D7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1" y="5661026"/>
            <a:ext cx="1577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図 10" descr="昭和天皇.png">
            <a:extLst>
              <a:ext uri="{FF2B5EF4-FFF2-40B4-BE49-F238E27FC236}">
                <a16:creationId xmlns:a16="http://schemas.microsoft.com/office/drawing/2014/main" id="{41633952-D7CC-4FB4-A431-5E62DDE21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4" y="4076701"/>
            <a:ext cx="11207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図 9" descr="大正天皇.png">
            <a:extLst>
              <a:ext uri="{FF2B5EF4-FFF2-40B4-BE49-F238E27FC236}">
                <a16:creationId xmlns:a16="http://schemas.microsoft.com/office/drawing/2014/main" id="{F56C4690-8F84-461C-8CFF-3E9B2160F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3600450"/>
            <a:ext cx="14033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フローチャート : 複数書類 18">
            <a:extLst>
              <a:ext uri="{FF2B5EF4-FFF2-40B4-BE49-F238E27FC236}">
                <a16:creationId xmlns:a16="http://schemas.microsoft.com/office/drawing/2014/main" id="{F651172B-A022-437C-A6E7-047552C391B8}"/>
              </a:ext>
            </a:extLst>
          </p:cNvPr>
          <p:cNvSpPr/>
          <p:nvPr/>
        </p:nvSpPr>
        <p:spPr>
          <a:xfrm flipH="1">
            <a:off x="4943476" y="2349500"/>
            <a:ext cx="1800225" cy="1150938"/>
          </a:xfrm>
          <a:prstGeom prst="flowChartMultidocumen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5370" name="図 8" descr="明治天皇.png">
            <a:extLst>
              <a:ext uri="{FF2B5EF4-FFF2-40B4-BE49-F238E27FC236}">
                <a16:creationId xmlns:a16="http://schemas.microsoft.com/office/drawing/2014/main" id="{2ADF9959-05F9-4E7F-BC25-B52EB51919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4" y="2708276"/>
            <a:ext cx="12080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フローチャート : 複数書類 19">
            <a:extLst>
              <a:ext uri="{FF2B5EF4-FFF2-40B4-BE49-F238E27FC236}">
                <a16:creationId xmlns:a16="http://schemas.microsoft.com/office/drawing/2014/main" id="{CA157A29-396C-4497-9407-EF36BB5449E4}"/>
              </a:ext>
            </a:extLst>
          </p:cNvPr>
          <p:cNvSpPr/>
          <p:nvPr/>
        </p:nvSpPr>
        <p:spPr>
          <a:xfrm flipH="1">
            <a:off x="2566989" y="1052514"/>
            <a:ext cx="1584325" cy="1081087"/>
          </a:xfrm>
          <a:prstGeom prst="flowChartMultidocumen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5372" name="図 6" descr="imagesCA03177D.jpg">
            <a:extLst>
              <a:ext uri="{FF2B5EF4-FFF2-40B4-BE49-F238E27FC236}">
                <a16:creationId xmlns:a16="http://schemas.microsoft.com/office/drawing/2014/main" id="{355C129D-B97D-455D-A5A7-0561F81743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268414"/>
            <a:ext cx="11176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図 11" descr="imagesCAFS1BWE.jpg">
            <a:extLst>
              <a:ext uri="{FF2B5EF4-FFF2-40B4-BE49-F238E27FC236}">
                <a16:creationId xmlns:a16="http://schemas.microsoft.com/office/drawing/2014/main" id="{C0958348-ACE9-492F-95E6-F0E08D9CA6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9850"/>
            <a:ext cx="10080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コンテンツ プレースホルダ 2">
            <a:extLst>
              <a:ext uri="{FF2B5EF4-FFF2-40B4-BE49-F238E27FC236}">
                <a16:creationId xmlns:a16="http://schemas.microsoft.com/office/drawing/2014/main" id="{538B8CAD-62BF-4123-8F72-B956B7CAABBD}"/>
              </a:ext>
            </a:extLst>
          </p:cNvPr>
          <p:cNvSpPr txBox="1">
            <a:spLocks/>
          </p:cNvSpPr>
          <p:nvPr/>
        </p:nvSpPr>
        <p:spPr>
          <a:xfrm>
            <a:off x="3216276" y="6151564"/>
            <a:ext cx="5116513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20200" b="1" i="1" dirty="0">
                <a:latin typeface="HGP明朝E" pitchFamily="18" charset="-128"/>
                <a:ea typeface="HGP明朝E" pitchFamily="18" charset="-128"/>
              </a:rPr>
              <a:t>１２６代　天皇陛下</a:t>
            </a:r>
            <a:endParaRPr lang="en-US" altLang="ja-JP" sz="20200" b="1" i="1" dirty="0">
              <a:latin typeface="HGP明朝E" pitchFamily="18" charset="-128"/>
              <a:ea typeface="HGP明朝E" pitchFamily="18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　</a:t>
            </a:r>
            <a:endParaRPr lang="en-US" altLang="ja-JP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 </a:t>
            </a:r>
          </a:p>
        </p:txBody>
      </p:sp>
      <p:sp>
        <p:nvSpPr>
          <p:cNvPr id="15" name="コンテンツ プレースホルダ 2">
            <a:extLst>
              <a:ext uri="{FF2B5EF4-FFF2-40B4-BE49-F238E27FC236}">
                <a16:creationId xmlns:a16="http://schemas.microsoft.com/office/drawing/2014/main" id="{D02ABF1C-EF9A-418A-B1BF-71E6CFF1E82C}"/>
              </a:ext>
            </a:extLst>
          </p:cNvPr>
          <p:cNvSpPr txBox="1">
            <a:spLocks/>
          </p:cNvSpPr>
          <p:nvPr/>
        </p:nvSpPr>
        <p:spPr>
          <a:xfrm>
            <a:off x="2279650" y="188914"/>
            <a:ext cx="6775450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20200" b="1" i="1" dirty="0">
                <a:latin typeface="HGP明朝E" pitchFamily="18" charset="-128"/>
                <a:ea typeface="HGP明朝E" pitchFamily="18" charset="-128"/>
              </a:rPr>
              <a:t>ご先祖様　</a:t>
            </a:r>
            <a:r>
              <a:rPr lang="ja-JP" altLang="en-US" sz="20200" b="1" i="1" u="sng" dirty="0">
                <a:latin typeface="HGP明朝E" pitchFamily="18" charset="-128"/>
                <a:ea typeface="HGP明朝E" pitchFamily="18" charset="-128"/>
              </a:rPr>
              <a:t>天照大御神　</a:t>
            </a:r>
            <a:endParaRPr lang="en-US" altLang="ja-JP" sz="20200" b="1" i="1" u="sng" dirty="0">
              <a:latin typeface="HGP明朝E" pitchFamily="18" charset="-128"/>
              <a:ea typeface="HGP明朝E" pitchFamily="18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　</a:t>
            </a:r>
            <a:endParaRPr lang="en-US" altLang="ja-JP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 </a:t>
            </a:r>
          </a:p>
        </p:txBody>
      </p:sp>
      <p:pic>
        <p:nvPicPr>
          <p:cNvPr id="2" name="Picture 5" descr="日本の象徴">
            <a:extLst>
              <a:ext uri="{FF2B5EF4-FFF2-40B4-BE49-F238E27FC236}">
                <a16:creationId xmlns:a16="http://schemas.microsoft.com/office/drawing/2014/main" id="{4FF7A47D-74D7-44DF-BCFE-B434FE0B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9" y="736601"/>
            <a:ext cx="1800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173D69E9-264E-440D-B3AA-D5EA0FEE8679}"/>
              </a:ext>
            </a:extLst>
          </p:cNvPr>
          <p:cNvSpPr txBox="1">
            <a:spLocks/>
          </p:cNvSpPr>
          <p:nvPr/>
        </p:nvSpPr>
        <p:spPr>
          <a:xfrm>
            <a:off x="2424113" y="981075"/>
            <a:ext cx="1439862" cy="8636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4400" dirty="0">
                <a:latin typeface="HGP明朝E" panose="02020900000000000000" pitchFamily="18" charset="-128"/>
                <a:ea typeface="HGP明朝E" panose="02020900000000000000" pitchFamily="18" charset="-128"/>
              </a:rPr>
              <a:t>神話</a:t>
            </a:r>
            <a:endParaRPr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260</Words>
  <Application>Microsoft Office PowerPoint</Application>
  <PresentationFormat>ワイド画面</PresentationFormat>
  <Paragraphs>68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HGP明朝E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 考古学では第２１代雄略天皇まで </vt:lpstr>
      <vt:lpstr> でも、日本の創業者は神武天皇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武夫 齋藤</dc:creator>
  <cp:lastModifiedBy>武夫 齋藤</cp:lastModifiedBy>
  <cp:revision>1</cp:revision>
  <dcterms:created xsi:type="dcterms:W3CDTF">2024-07-03T11:12:51Z</dcterms:created>
  <dcterms:modified xsi:type="dcterms:W3CDTF">2024-07-03T11:15:38Z</dcterms:modified>
</cp:coreProperties>
</file>