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57" r:id="rId5"/>
    <p:sldId id="264" r:id="rId6"/>
    <p:sldId id="265" r:id="rId7"/>
    <p:sldId id="263" r:id="rId8"/>
    <p:sldId id="266" r:id="rId9"/>
    <p:sldId id="267" r:id="rId10"/>
    <p:sldId id="67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08322-2351-441F-84C9-9AF0884B7230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62E93-3B24-4BA6-8929-34E3718B38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035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スライド イメージ プレースホルダ 1">
            <a:extLst>
              <a:ext uri="{FF2B5EF4-FFF2-40B4-BE49-F238E27FC236}">
                <a16:creationId xmlns:a16="http://schemas.microsoft.com/office/drawing/2014/main" id="{C3A3AE96-0450-45F7-B1E8-9E2FB5CD64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635" name="ノート プレースホルダ 2">
            <a:extLst>
              <a:ext uri="{FF2B5EF4-FFF2-40B4-BE49-F238E27FC236}">
                <a16:creationId xmlns:a16="http://schemas.microsoft.com/office/drawing/2014/main" id="{2709DEF9-BE02-4947-BC2F-E4B7930FD2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ea typeface="ＭＳ Ｐ明朝" panose="02020600040205080304" pitchFamily="18" charset="-128"/>
            </a:endParaRPr>
          </a:p>
        </p:txBody>
      </p:sp>
      <p:sp>
        <p:nvSpPr>
          <p:cNvPr id="197636" name="スライド番号プレースホルダ 3">
            <a:extLst>
              <a:ext uri="{FF2B5EF4-FFF2-40B4-BE49-F238E27FC236}">
                <a16:creationId xmlns:a16="http://schemas.microsoft.com/office/drawing/2014/main" id="{B3CE5090-42F8-4407-B41D-6FD7F6E174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DB8F3B3-9063-4BC9-A8E0-D6D491B471BF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D3D00E-3C9F-143D-9DFA-FB0A101AC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68C3F9-8F4B-70E5-EFC6-BF3237348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78C762-A0BF-3A8C-0268-5395CB59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F99917-88FE-3E68-32BA-8AFAEC98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C7598E-DF9D-886B-04E4-CDBAFF34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54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E6691-298A-6EE0-F8CE-FC3BEEA3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FDE5FE-F83D-66A3-AC6C-E3C7534E7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F5B482-E3A7-3C35-1595-88F6C3E3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055900-DDAA-A381-4333-91A809084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9C3E0C-C345-580F-B23B-31C6971EE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6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C5F7D6-18EE-7D04-E0AA-D75B4806A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02170C-310B-495F-D294-A4E3EC6A7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A60F5-A847-80D6-C0E1-00E64984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4DE7D-B4EB-F075-106B-070B731F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9B1120-2F8A-D58A-12E2-8CC74A55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0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C8B432-D71C-624E-47CB-4FAE613A2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3C3409-E42B-CBE4-5EC4-94DC2E15E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B7A5D-013E-1098-FACC-1DCC515C0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489AA5-32F0-144A-BB06-47637266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B3AAA2-8D45-560A-9E16-80F08CC4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7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2176D-8847-65F7-71A1-616CEDA3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EC7957-F654-A0C0-7A13-52849333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4F94B-6E02-6B8E-97F4-CB58F8D3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DD38C9-5CB5-49A1-5C9F-8875DCA6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1F6A9-A14A-4A10-3EC6-24FF3512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7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528DD-1664-5A84-E57A-DC1D43B9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E6AD56-30CD-8DA6-C507-74B345F65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6A77C2-925C-A753-DD67-B44FAF003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0F04B2-4356-D2DB-F3B8-77641A3F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056761-EE12-1E6F-6A25-76E15AC5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832291-BE0B-0F7E-4B01-7EE34986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70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DBE78E-960F-9D93-BD6F-F538B49A5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724FA7-8A8B-8E39-1046-DA0B8F3A6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E5928E-3178-1F57-9BE8-58AA344C1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A5FBC7-D402-760D-A54B-7C675E0B28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7FBF5C-975A-FED9-7E4E-52538D9CA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2913F6-1B4E-FBB2-1179-072AC512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A83331-6D81-0D12-602D-C399738C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5FA0B0-0BFE-97DE-4DE2-808EA1D3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9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A39AE-6924-B177-4004-23DA9D09A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2FEF7A-E8E7-597E-3BFB-545D3637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218D2E-5554-897E-81B6-C1D5783C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F973AD-03E4-3EFB-2D58-D52F827C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6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E5240-2EFC-94CA-9249-7816439C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03FD4D3-8B0D-CD42-DE49-649D11B94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59C48-E718-FA84-23BA-84A364D4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99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57D2D3-ADE7-538C-C8EC-0860F2B90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8BD4AF-0805-9C0B-0A4B-16AAADFD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9FB5DD-D54C-0133-07C4-56AE041B6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15845-FC85-4CCA-4B18-AF2741042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03F208-5673-FAC3-E871-6696F1F2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B804CB-2CF4-0D1B-5EED-E4396947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04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FED75-DAF4-6A1E-7012-CA4423BE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CD9CDB-C583-AA06-B28C-9EC44A43D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8CF3DE-4B14-6627-F7F7-13F7F979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B70049-1D3F-257D-0514-FEA20F0C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3B30CB-8151-F536-C854-30AA8C2D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4CF200-9418-1121-24FE-56CBAF3F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54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922C91-9EF2-75E3-0B18-D66A4AE2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49D89D-87FE-DDEF-AAB0-8D8C5BEE1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6E6BB8-E651-4C37-81B1-A609906E4D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1BCD11-2C4E-4AEB-9444-A3063745A4B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5F8027-DE80-76BF-40AB-0ED7BE373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74C69A-3BD8-9BC9-4BEA-0F550509D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0DC1B1-41BD-4C56-938C-E9547E2EC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22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6" descr="天地のはじめ.jpg">
            <a:extLst>
              <a:ext uri="{FF2B5EF4-FFF2-40B4-BE49-F238E27FC236}">
                <a16:creationId xmlns:a16="http://schemas.microsoft.com/office/drawing/2014/main" id="{AE79812B-DB45-AD03-0925-557419F3F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46643" cy="68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5579165" y="1067975"/>
            <a:ext cx="6400800" cy="49617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はるか昔は、何もかもが混じり合ってわけのわからない状態であった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pPr marL="0" indent="0">
              <a:lnSpc>
                <a:spcPct val="100000"/>
              </a:lnSpc>
              <a:buFontTx/>
              <a:buNone/>
            </a:pP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「混沌」と呼ばれる泥沼のような世界が、</a:t>
            </a:r>
            <a:r>
              <a:rPr lang="ja-JP" altLang="en-US" sz="4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天と地に分かれた。</a:t>
            </a:r>
            <a:endParaRPr lang="en-US" altLang="ja-JP" sz="4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2EA2A07-4686-4F6B-AE32-F74CD78E5F9C}"/>
              </a:ext>
            </a:extLst>
          </p:cNvPr>
          <p:cNvSpPr/>
          <p:nvPr/>
        </p:nvSpPr>
        <p:spPr>
          <a:xfrm>
            <a:off x="2043151" y="549701"/>
            <a:ext cx="1501775" cy="1241425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7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天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4C40C16-6C71-43D0-A789-2189AC360517}"/>
              </a:ext>
            </a:extLst>
          </p:cNvPr>
          <p:cNvSpPr/>
          <p:nvPr/>
        </p:nvSpPr>
        <p:spPr>
          <a:xfrm>
            <a:off x="2046933" y="5249207"/>
            <a:ext cx="1497993" cy="1223963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7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地</a:t>
            </a:r>
          </a:p>
        </p:txBody>
      </p:sp>
    </p:spTree>
    <p:extLst>
      <p:ext uri="{BB962C8B-B14F-4D97-AF65-F5344CB8AC3E}">
        <p14:creationId xmlns:p14="http://schemas.microsoft.com/office/powerpoint/2010/main" val="3867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7" descr="8.jpg">
            <a:extLst>
              <a:ext uri="{FF2B5EF4-FFF2-40B4-BE49-F238E27FC236}">
                <a16:creationId xmlns:a16="http://schemas.microsoft.com/office/drawing/2014/main" id="{E2C6869C-555B-44B9-9276-EE1412721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0" y="5202"/>
            <a:ext cx="6275386" cy="683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コンテンツ プレースホルダ 2">
            <a:extLst>
              <a:ext uri="{FF2B5EF4-FFF2-40B4-BE49-F238E27FC236}">
                <a16:creationId xmlns:a16="http://schemas.microsoft.com/office/drawing/2014/main" id="{BD0E730C-1A50-4373-BE86-5945AF1DD3A0}"/>
              </a:ext>
            </a:extLst>
          </p:cNvPr>
          <p:cNvSpPr txBox="1">
            <a:spLocks/>
          </p:cNvSpPr>
          <p:nvPr/>
        </p:nvSpPr>
        <p:spPr>
          <a:xfrm>
            <a:off x="4528739" y="367388"/>
            <a:ext cx="7478691" cy="28881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大国主命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は、地上の国づくりをすすめ、</a:t>
            </a:r>
            <a:r>
              <a:rPr lang="zh-TW" altLang="en-US" sz="44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豊葦原之千秋長五百秋之水穂国</a:t>
            </a:r>
            <a:r>
              <a:rPr lang="ja-JP" altLang="en-US" sz="4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へと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発展させていきます。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54D60B9-F39D-4355-81CC-B8830579D9C2}"/>
              </a:ext>
            </a:extLst>
          </p:cNvPr>
          <p:cNvSpPr/>
          <p:nvPr/>
        </p:nvSpPr>
        <p:spPr>
          <a:xfrm>
            <a:off x="136490" y="100264"/>
            <a:ext cx="1497993" cy="1223963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7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5022573" y="1623978"/>
            <a:ext cx="6957391" cy="36100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そこに、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天之御中主神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ｱﾒﾉﾐﾅｶﾇｼﾉｶﾐ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高御産巣日神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ﾀｶﾐﾑｽﾋﾉｶﾐ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神産巣日神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ｶﾐﾑｽﾋﾉｶﾐ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の３柱の神が成った。</a:t>
            </a:r>
          </a:p>
        </p:txBody>
      </p:sp>
      <p:pic>
        <p:nvPicPr>
          <p:cNvPr id="4" name="図 1" descr="tales01.gif">
            <a:extLst>
              <a:ext uri="{FF2B5EF4-FFF2-40B4-BE49-F238E27FC236}">
                <a16:creationId xmlns:a16="http://schemas.microsoft.com/office/drawing/2014/main" id="{9492B398-2F55-302A-0C1D-148E2A5CBB9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7774" cy="688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7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4916554" y="1034096"/>
            <a:ext cx="7169427" cy="44577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その後、様々な神がうまれたが、そのうちの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イザナキ</a:t>
            </a: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イザナミ</a:t>
            </a: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女</a:t>
            </a: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の二神が協力して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「日本列島」をお生みになった。</a:t>
            </a:r>
            <a:endParaRPr lang="en-US" altLang="ja-JP" sz="4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3" descr="tales03.gif">
            <a:extLst>
              <a:ext uri="{FF2B5EF4-FFF2-40B4-BE49-F238E27FC236}">
                <a16:creationId xmlns:a16="http://schemas.microsoft.com/office/drawing/2014/main" id="{6AF31FC0-7C15-B10E-9A04-F66B45C51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54880" cy="684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52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4" descr="tales05.gif">
            <a:extLst>
              <a:ext uri="{FF2B5EF4-FFF2-40B4-BE49-F238E27FC236}">
                <a16:creationId xmlns:a16="http://schemas.microsoft.com/office/drawing/2014/main" id="{00D5EC1D-12DC-2F31-6049-FC497233C2D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732" y="-28301"/>
            <a:ext cx="8454887" cy="6886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コンテンツ プレースホルダ 2">
            <a:extLst>
              <a:ext uri="{FF2B5EF4-FFF2-40B4-BE49-F238E27FC236}">
                <a16:creationId xmlns:a16="http://schemas.microsoft.com/office/drawing/2014/main" id="{0BEE449B-F3AF-2BCB-1E0E-432638ECC9DA}"/>
              </a:ext>
            </a:extLst>
          </p:cNvPr>
          <p:cNvSpPr txBox="1">
            <a:spLocks/>
          </p:cNvSpPr>
          <p:nvPr/>
        </p:nvSpPr>
        <p:spPr>
          <a:xfrm>
            <a:off x="530089" y="2725084"/>
            <a:ext cx="4293702" cy="20324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日本列島が</a:t>
            </a:r>
            <a:endParaRPr lang="en-US" altLang="ja-JP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生まれた</a:t>
            </a:r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!?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78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4903301" y="242630"/>
            <a:ext cx="7169427" cy="33974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それから、イザナキとイザナミは多くの神を生むことになるが、</a:t>
            </a: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火の神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を生んだ時に負ったヤケドによって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イザナミが死んでしまう。</a:t>
            </a:r>
          </a:p>
        </p:txBody>
      </p:sp>
      <p:pic>
        <p:nvPicPr>
          <p:cNvPr id="4" name="図 5" descr="tales07.gif">
            <a:extLst>
              <a:ext uri="{FF2B5EF4-FFF2-40B4-BE49-F238E27FC236}">
                <a16:creationId xmlns:a16="http://schemas.microsoft.com/office/drawing/2014/main" id="{957DB3AB-08E1-277E-5699-0EEE6FBD0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768207" cy="388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D9C51995-D0D5-01FE-E0F9-A6074BA55D56}"/>
              </a:ext>
            </a:extLst>
          </p:cNvPr>
          <p:cNvSpPr txBox="1">
            <a:spLocks/>
          </p:cNvSpPr>
          <p:nvPr/>
        </p:nvSpPr>
        <p:spPr>
          <a:xfrm>
            <a:off x="677149" y="4211862"/>
            <a:ext cx="10837701" cy="1393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イザナキは、妻を死に追いやった</a:t>
            </a:r>
            <a:r>
              <a:rPr lang="ja-JP" altLang="en-US" sz="4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火の神を殺してしまう。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68475F8-C01A-A579-3D53-CBB34EF43C0C}"/>
              </a:ext>
            </a:extLst>
          </p:cNvPr>
          <p:cNvGrpSpPr/>
          <p:nvPr/>
        </p:nvGrpSpPr>
        <p:grpSpPr>
          <a:xfrm>
            <a:off x="4015410" y="4678017"/>
            <a:ext cx="7871791" cy="2252870"/>
            <a:chOff x="4015410" y="4678017"/>
            <a:chExt cx="7871791" cy="2252870"/>
          </a:xfrm>
        </p:grpSpPr>
        <p:sp>
          <p:nvSpPr>
            <p:cNvPr id="2" name="爆発: 14 pt 1">
              <a:extLst>
                <a:ext uri="{FF2B5EF4-FFF2-40B4-BE49-F238E27FC236}">
                  <a16:creationId xmlns:a16="http://schemas.microsoft.com/office/drawing/2014/main" id="{65688F1C-8523-A292-8EFB-8CACB483EA03}"/>
                </a:ext>
              </a:extLst>
            </p:cNvPr>
            <p:cNvSpPr/>
            <p:nvPr/>
          </p:nvSpPr>
          <p:spPr>
            <a:xfrm rot="293625">
              <a:off x="4015410" y="4678017"/>
              <a:ext cx="7871791" cy="2252870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コンテンツ プレースホルダ 2">
              <a:extLst>
                <a:ext uri="{FF2B5EF4-FFF2-40B4-BE49-F238E27FC236}">
                  <a16:creationId xmlns:a16="http://schemas.microsoft.com/office/drawing/2014/main" id="{52F3360A-3CCE-A79F-45B8-E3C441A182AA}"/>
                </a:ext>
              </a:extLst>
            </p:cNvPr>
            <p:cNvSpPr txBox="1">
              <a:spLocks/>
            </p:cNvSpPr>
            <p:nvPr/>
          </p:nvSpPr>
          <p:spPr>
            <a:xfrm>
              <a:off x="5700381" y="5514721"/>
              <a:ext cx="4330411" cy="662760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ja-JP" altLang="en-US" sz="4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わが子なのに</a:t>
              </a:r>
              <a:r>
                <a:rPr lang="en-US" altLang="ja-JP" sz="4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!?</a:t>
              </a:r>
              <a:endPara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70619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4515486" y="1953041"/>
            <a:ext cx="7478691" cy="20358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イザナキは、死んだ妻を探しに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黄泉の国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へ行き、イザナミに声をかけるが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7" descr="tales09.gif">
            <a:extLst>
              <a:ext uri="{FF2B5EF4-FFF2-40B4-BE49-F238E27FC236}">
                <a16:creationId xmlns:a16="http://schemas.microsoft.com/office/drawing/2014/main" id="{83618F33-83EF-82A1-D409-CFBCB8809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324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コンテンツ プレースホルダ 2">
            <a:extLst>
              <a:ext uri="{FF2B5EF4-FFF2-40B4-BE49-F238E27FC236}">
                <a16:creationId xmlns:a16="http://schemas.microsoft.com/office/drawing/2014/main" id="{9E696464-83B2-C3B3-C437-0A43C71BE260}"/>
              </a:ext>
            </a:extLst>
          </p:cNvPr>
          <p:cNvSpPr txBox="1">
            <a:spLocks/>
          </p:cNvSpPr>
          <p:nvPr/>
        </p:nvSpPr>
        <p:spPr>
          <a:xfrm>
            <a:off x="4988169" y="4667249"/>
            <a:ext cx="6533324" cy="20358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イザナミは、もうすでに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醜い姿になっていた</a:t>
            </a:r>
            <a:r>
              <a:rPr lang="en-US" altLang="ja-JP" sz="4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lang="ja-JP" altLang="en-US" sz="4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72C51964-6D33-16EB-8DE0-0AB3DDF8D7BC}"/>
              </a:ext>
            </a:extLst>
          </p:cNvPr>
          <p:cNvSpPr/>
          <p:nvPr/>
        </p:nvSpPr>
        <p:spPr>
          <a:xfrm>
            <a:off x="2612485" y="251791"/>
            <a:ext cx="9051235" cy="1378226"/>
          </a:xfrm>
          <a:prstGeom prst="wedgeRectCallout">
            <a:avLst>
              <a:gd name="adj1" fmla="val -61975"/>
              <a:gd name="adj2" fmla="val -30769"/>
            </a:avLst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見ないでと言ったのに、見たわね！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生きて返してなるものか！！</a:t>
            </a:r>
          </a:p>
        </p:txBody>
      </p:sp>
    </p:spTree>
    <p:extLst>
      <p:ext uri="{BB962C8B-B14F-4D97-AF65-F5344CB8AC3E}">
        <p14:creationId xmlns:p14="http://schemas.microsoft.com/office/powerpoint/2010/main" val="420742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 2">
            <a:extLst>
              <a:ext uri="{FF2B5EF4-FFF2-40B4-BE49-F238E27FC236}">
                <a16:creationId xmlns:a16="http://schemas.microsoft.com/office/drawing/2014/main" id="{9E696464-83B2-C3B3-C437-0A43C71BE260}"/>
              </a:ext>
            </a:extLst>
          </p:cNvPr>
          <p:cNvSpPr txBox="1">
            <a:spLocks/>
          </p:cNvSpPr>
          <p:nvPr/>
        </p:nvSpPr>
        <p:spPr>
          <a:xfrm>
            <a:off x="4817162" y="532570"/>
            <a:ext cx="6418873" cy="20358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追ってくるイザナミを　ふりきって、黄泉の国の入り口に辿り着くと</a:t>
            </a:r>
            <a:r>
              <a:rPr lang="en-US" altLang="ja-JP" sz="4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lang="ja-JP" altLang="en-US" sz="4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9" descr="tales11.gif">
            <a:extLst>
              <a:ext uri="{FF2B5EF4-FFF2-40B4-BE49-F238E27FC236}">
                <a16:creationId xmlns:a16="http://schemas.microsoft.com/office/drawing/2014/main" id="{B779373B-5FE0-2BBE-9F33-4A8955C7E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506"/>
            <a:ext cx="4187687" cy="68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72C51964-6D33-16EB-8DE0-0AB3DDF8D7BC}"/>
              </a:ext>
            </a:extLst>
          </p:cNvPr>
          <p:cNvSpPr/>
          <p:nvPr/>
        </p:nvSpPr>
        <p:spPr>
          <a:xfrm>
            <a:off x="2756451" y="396315"/>
            <a:ext cx="9051235" cy="2602402"/>
          </a:xfrm>
          <a:prstGeom prst="wedgeRectCallout">
            <a:avLst>
              <a:gd name="adj1" fmla="val -65256"/>
              <a:gd name="adj2" fmla="val -37298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ならば、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私は生の神となり、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１日に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ずつの産屋を建て、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ずつこの世に誕生させることにしよう！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AB1CF31B-3B66-2EFF-9573-BE6B60A6F7FC}"/>
              </a:ext>
            </a:extLst>
          </p:cNvPr>
          <p:cNvSpPr/>
          <p:nvPr/>
        </p:nvSpPr>
        <p:spPr>
          <a:xfrm>
            <a:off x="4817161" y="3429000"/>
            <a:ext cx="6990525" cy="1475958"/>
          </a:xfrm>
          <a:prstGeom prst="wedgeRectCallout">
            <a:avLst>
              <a:gd name="adj1" fmla="val -62216"/>
              <a:gd name="adj2" fmla="val 6407"/>
            </a:avLst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これからは、愛するあなたの国の民を、１日に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人殺すわ！</a:t>
            </a:r>
          </a:p>
        </p:txBody>
      </p:sp>
      <p:sp>
        <p:nvSpPr>
          <p:cNvPr id="14" name="コンテンツ プレースホルダ 2">
            <a:extLst>
              <a:ext uri="{FF2B5EF4-FFF2-40B4-BE49-F238E27FC236}">
                <a16:creationId xmlns:a16="http://schemas.microsoft.com/office/drawing/2014/main" id="{B5F5993E-8E4F-B0E4-26BA-8C0C9EF7C62A}"/>
              </a:ext>
            </a:extLst>
          </p:cNvPr>
          <p:cNvSpPr txBox="1">
            <a:spLocks/>
          </p:cNvSpPr>
          <p:nvPr/>
        </p:nvSpPr>
        <p:spPr>
          <a:xfrm>
            <a:off x="5045762" y="5210588"/>
            <a:ext cx="6533324" cy="20358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これを機に、日本の人口は増えていったとか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11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4688868-8624-2947-9A76-1BD7ACC2E029}"/>
              </a:ext>
            </a:extLst>
          </p:cNvPr>
          <p:cNvSpPr txBox="1">
            <a:spLocks/>
          </p:cNvSpPr>
          <p:nvPr/>
        </p:nvSpPr>
        <p:spPr>
          <a:xfrm>
            <a:off x="4515486" y="1070529"/>
            <a:ext cx="7478691" cy="47169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黄泉の国から帰ったイザナキが川で身を清めると、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天照大神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（あまてらすおおみかみ）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月読命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（つくよみのみこと）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須佐之男命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（すさのおのみこと）</a:t>
            </a:r>
            <a:endParaRPr lang="en-US" altLang="ja-JP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がうまれた。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2" descr="tales12.gif">
            <a:extLst>
              <a:ext uri="{FF2B5EF4-FFF2-40B4-BE49-F238E27FC236}">
                <a16:creationId xmlns:a16="http://schemas.microsoft.com/office/drawing/2014/main" id="{61C66D7E-1707-7DF3-F1ED-35379394B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77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85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3" descr="天照大神１.jpg">
            <a:extLst>
              <a:ext uri="{FF2B5EF4-FFF2-40B4-BE49-F238E27FC236}">
                <a16:creationId xmlns:a16="http://schemas.microsoft.com/office/drawing/2014/main" id="{0F01FAE2-A13B-2279-DBA8-2955A6881B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55"/>
          <a:stretch/>
        </p:blipFill>
        <p:spPr bwMode="auto">
          <a:xfrm>
            <a:off x="0" y="0"/>
            <a:ext cx="424069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D3A0A735-69A6-9F10-D7E9-BA7B09412DAB}"/>
              </a:ext>
            </a:extLst>
          </p:cNvPr>
          <p:cNvSpPr txBox="1">
            <a:spLocks/>
          </p:cNvSpPr>
          <p:nvPr/>
        </p:nvSpPr>
        <p:spPr>
          <a:xfrm>
            <a:off x="4528739" y="2266956"/>
            <a:ext cx="7478691" cy="28881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天照大神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は、日の化身であり太陽そのもの。天上にある神の世界「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高天原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たかあまはら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」を治めるようになります。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1D36656-7D22-4CEF-A3DD-55613FE545B0}"/>
              </a:ext>
            </a:extLst>
          </p:cNvPr>
          <p:cNvSpPr/>
          <p:nvPr/>
        </p:nvSpPr>
        <p:spPr>
          <a:xfrm>
            <a:off x="10572108" y="87058"/>
            <a:ext cx="1501775" cy="1241425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72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天</a:t>
            </a:r>
          </a:p>
        </p:txBody>
      </p:sp>
    </p:spTree>
    <p:extLst>
      <p:ext uri="{BB962C8B-B14F-4D97-AF65-F5344CB8AC3E}">
        <p14:creationId xmlns:p14="http://schemas.microsoft.com/office/powerpoint/2010/main" val="306440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380</Words>
  <Application>Microsoft Office PowerPoint</Application>
  <PresentationFormat>ワイド画面</PresentationFormat>
  <Paragraphs>40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HGP明朝E</vt:lpstr>
      <vt:lpstr>ＭＳ Ｐ明朝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武夫 齋藤</dc:creator>
  <cp:lastModifiedBy>武夫 齋藤</cp:lastModifiedBy>
  <cp:revision>1</cp:revision>
  <dcterms:created xsi:type="dcterms:W3CDTF">2024-07-03T11:15:47Z</dcterms:created>
  <dcterms:modified xsi:type="dcterms:W3CDTF">2024-07-03T11:18:15Z</dcterms:modified>
</cp:coreProperties>
</file>