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533" r:id="rId3"/>
    <p:sldId id="259" r:id="rId4"/>
    <p:sldId id="534" r:id="rId5"/>
    <p:sldId id="260" r:id="rId6"/>
    <p:sldId id="261" r:id="rId7"/>
    <p:sldId id="535" r:id="rId8"/>
    <p:sldId id="541" r:id="rId9"/>
    <p:sldId id="263" r:id="rId10"/>
    <p:sldId id="502" r:id="rId11"/>
    <p:sldId id="540" r:id="rId12"/>
    <p:sldId id="264" r:id="rId13"/>
    <p:sldId id="537" r:id="rId14"/>
    <p:sldId id="527" r:id="rId15"/>
    <p:sldId id="543" r:id="rId16"/>
    <p:sldId id="536" r:id="rId17"/>
    <p:sldId id="517" r:id="rId18"/>
    <p:sldId id="526" r:id="rId19"/>
    <p:sldId id="538" r:id="rId20"/>
    <p:sldId id="531" r:id="rId21"/>
    <p:sldId id="528" r:id="rId22"/>
    <p:sldId id="532" r:id="rId23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E"/>
    <a:srgbClr val="C88800"/>
    <a:srgbClr val="003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862CF-6D27-44D1-B320-D46AC2B9712B}" v="7044" dt="2025-01-31T11:42:08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武夫 齋藤" userId="0f86f87caa38cbe8" providerId="LiveId" clId="{117862CF-6D27-44D1-B320-D46AC2B9712B}"/>
    <pc:docChg chg="undo custSel addSld delSld modSld sldOrd modNotesMaster">
      <pc:chgData name="武夫 齋藤" userId="0f86f87caa38cbe8" providerId="LiveId" clId="{117862CF-6D27-44D1-B320-D46AC2B9712B}" dt="2025-02-02T23:29:35.738" v="27260" actId="1076"/>
      <pc:docMkLst>
        <pc:docMk/>
      </pc:docMkLst>
      <pc:sldChg chg="addSp modSp mod setBg">
        <pc:chgData name="武夫 齋藤" userId="0f86f87caa38cbe8" providerId="LiveId" clId="{117862CF-6D27-44D1-B320-D46AC2B9712B}" dt="2025-02-01T00:34:27.579" v="22997" actId="1076"/>
        <pc:sldMkLst>
          <pc:docMk/>
          <pc:sldMk cId="2515898960" sldId="256"/>
        </pc:sldMkLst>
        <pc:spChg chg="mod">
          <ac:chgData name="武夫 齋藤" userId="0f86f87caa38cbe8" providerId="LiveId" clId="{117862CF-6D27-44D1-B320-D46AC2B9712B}" dt="2025-02-01T00:34:27.579" v="22997" actId="1076"/>
          <ac:spMkLst>
            <pc:docMk/>
            <pc:sldMk cId="2515898960" sldId="256"/>
            <ac:spMk id="2" creationId="{67167B2F-00E8-E386-FD2F-91A28D30645F}"/>
          </ac:spMkLst>
        </pc:spChg>
        <pc:spChg chg="mod">
          <ac:chgData name="武夫 齋藤" userId="0f86f87caa38cbe8" providerId="LiveId" clId="{117862CF-6D27-44D1-B320-D46AC2B9712B}" dt="2025-01-31T05:34:21.603" v="16075" actId="1076"/>
          <ac:spMkLst>
            <pc:docMk/>
            <pc:sldMk cId="2515898960" sldId="256"/>
            <ac:spMk id="3" creationId="{2F6D6446-F8A0-B73A-BC13-9DA3E9F0F185}"/>
          </ac:spMkLst>
        </pc:spChg>
        <pc:spChg chg="add mod">
          <ac:chgData name="武夫 齋藤" userId="0f86f87caa38cbe8" providerId="LiveId" clId="{117862CF-6D27-44D1-B320-D46AC2B9712B}" dt="2025-01-31T07:58:15.169" v="20844" actId="122"/>
          <ac:spMkLst>
            <pc:docMk/>
            <pc:sldMk cId="2515898960" sldId="256"/>
            <ac:spMk id="4" creationId="{B377EC66-125A-1BB1-A357-C774CB6E5763}"/>
          </ac:spMkLst>
        </pc:spChg>
        <pc:spChg chg="add">
          <ac:chgData name="武夫 齋藤" userId="0f86f87caa38cbe8" providerId="LiveId" clId="{117862CF-6D27-44D1-B320-D46AC2B9712B}" dt="2025-01-29T09:37:52.927" v="11823" actId="26606"/>
          <ac:spMkLst>
            <pc:docMk/>
            <pc:sldMk cId="2515898960" sldId="256"/>
            <ac:spMk id="8" creationId="{A8DB9CD9-59B1-4D73-BC4C-98796A48EF9B}"/>
          </ac:spMkLst>
        </pc:spChg>
        <pc:spChg chg="add">
          <ac:chgData name="武夫 齋藤" userId="0f86f87caa38cbe8" providerId="LiveId" clId="{117862CF-6D27-44D1-B320-D46AC2B9712B}" dt="2025-01-29T09:37:52.927" v="11823" actId="26606"/>
          <ac:spMkLst>
            <pc:docMk/>
            <pc:sldMk cId="2515898960" sldId="256"/>
            <ac:spMk id="10" creationId="{8874A6A9-41FF-4E33-AFA8-F9F81436A59E}"/>
          </ac:spMkLst>
        </pc:spChg>
        <pc:grpChg chg="add">
          <ac:chgData name="武夫 齋藤" userId="0f86f87caa38cbe8" providerId="LiveId" clId="{117862CF-6D27-44D1-B320-D46AC2B9712B}" dt="2025-01-29T09:37:52.927" v="11823" actId="26606"/>
          <ac:grpSpMkLst>
            <pc:docMk/>
            <pc:sldMk cId="2515898960" sldId="256"/>
            <ac:grpSpMk id="12" creationId="{721D730E-1F97-4071-B143-B05E6D2599BC}"/>
          </ac:grpSpMkLst>
        </pc:grpChg>
      </pc:sldChg>
      <pc:sldChg chg="modSp del mod">
        <pc:chgData name="武夫 齋藤" userId="0f86f87caa38cbe8" providerId="LiveId" clId="{117862CF-6D27-44D1-B320-D46AC2B9712B}" dt="2025-01-30T00:12:10.217" v="11926" actId="2696"/>
        <pc:sldMkLst>
          <pc:docMk/>
          <pc:sldMk cId="2828984233" sldId="257"/>
        </pc:sldMkLst>
      </pc:sldChg>
      <pc:sldChg chg="addSp delSp modSp del mod ord">
        <pc:chgData name="武夫 齋藤" userId="0f86f87caa38cbe8" providerId="LiveId" clId="{117862CF-6D27-44D1-B320-D46AC2B9712B}" dt="2025-02-02T23:20:09.589" v="26990" actId="2696"/>
        <pc:sldMkLst>
          <pc:docMk/>
          <pc:sldMk cId="2078930065" sldId="258"/>
        </pc:sldMkLst>
      </pc:sldChg>
      <pc:sldChg chg="addSp delSp modSp mod delAnim modAnim">
        <pc:chgData name="武夫 齋藤" userId="0f86f87caa38cbe8" providerId="LiveId" clId="{117862CF-6D27-44D1-B320-D46AC2B9712B}" dt="2025-02-02T23:21:56.463" v="27017" actId="20577"/>
        <pc:sldMkLst>
          <pc:docMk/>
          <pc:sldMk cId="3327164545" sldId="259"/>
        </pc:sldMkLst>
        <pc:spChg chg="mod">
          <ac:chgData name="武夫 齋藤" userId="0f86f87caa38cbe8" providerId="LiveId" clId="{117862CF-6D27-44D1-B320-D46AC2B9712B}" dt="2025-02-01T09:52:38.443" v="26649" actId="20577"/>
          <ac:spMkLst>
            <pc:docMk/>
            <pc:sldMk cId="3327164545" sldId="259"/>
            <ac:spMk id="2" creationId="{9CABFEEA-72C8-3C12-C930-7C2A348AB3AA}"/>
          </ac:spMkLst>
        </pc:spChg>
        <pc:spChg chg="add mod">
          <ac:chgData name="武夫 齋藤" userId="0f86f87caa38cbe8" providerId="LiveId" clId="{117862CF-6D27-44D1-B320-D46AC2B9712B}" dt="2025-02-01T05:19:58.362" v="24846" actId="20577"/>
          <ac:spMkLst>
            <pc:docMk/>
            <pc:sldMk cId="3327164545" sldId="259"/>
            <ac:spMk id="3" creationId="{EBD7C057-287B-CA99-3641-FEDDA5851389}"/>
          </ac:spMkLst>
        </pc:spChg>
        <pc:spChg chg="mod">
          <ac:chgData name="武夫 齋藤" userId="0f86f87caa38cbe8" providerId="LiveId" clId="{117862CF-6D27-44D1-B320-D46AC2B9712B}" dt="2025-02-02T23:21:56.463" v="27017" actId="20577"/>
          <ac:spMkLst>
            <pc:docMk/>
            <pc:sldMk cId="3327164545" sldId="259"/>
            <ac:spMk id="4" creationId="{11A204EE-1B36-2E66-2A2E-1F98D4628A42}"/>
          </ac:spMkLst>
        </pc:spChg>
        <pc:spChg chg="add mod">
          <ac:chgData name="武夫 齋藤" userId="0f86f87caa38cbe8" providerId="LiveId" clId="{117862CF-6D27-44D1-B320-D46AC2B9712B}" dt="2025-02-01T09:50:14.746" v="26578" actId="20577"/>
          <ac:spMkLst>
            <pc:docMk/>
            <pc:sldMk cId="3327164545" sldId="259"/>
            <ac:spMk id="5" creationId="{7BF13533-3408-C959-BF84-40A3B970B92D}"/>
          </ac:spMkLst>
        </pc:spChg>
        <pc:spChg chg="add mod">
          <ac:chgData name="武夫 齋藤" userId="0f86f87caa38cbe8" providerId="LiveId" clId="{117862CF-6D27-44D1-B320-D46AC2B9712B}" dt="2025-02-01T05:20:18.772" v="24849" actId="14100"/>
          <ac:spMkLst>
            <pc:docMk/>
            <pc:sldMk cId="3327164545" sldId="259"/>
            <ac:spMk id="6" creationId="{F9E8DC4E-03C5-1540-1A91-F4F4B50BED04}"/>
          </ac:spMkLst>
        </pc:spChg>
      </pc:sldChg>
      <pc:sldChg chg="addSp delSp modSp mod delAnim modAnim">
        <pc:chgData name="武夫 齋藤" userId="0f86f87caa38cbe8" providerId="LiveId" clId="{117862CF-6D27-44D1-B320-D46AC2B9712B}" dt="2025-02-02T23:29:35.738" v="27260" actId="1076"/>
        <pc:sldMkLst>
          <pc:docMk/>
          <pc:sldMk cId="273713559" sldId="260"/>
        </pc:sldMkLst>
        <pc:spChg chg="add mod">
          <ac:chgData name="武夫 齋藤" userId="0f86f87caa38cbe8" providerId="LiveId" clId="{117862CF-6D27-44D1-B320-D46AC2B9712B}" dt="2025-02-02T23:29:30.378" v="27259" actId="1076"/>
          <ac:spMkLst>
            <pc:docMk/>
            <pc:sldMk cId="273713559" sldId="260"/>
            <ac:spMk id="2" creationId="{94464DD1-2589-69C3-48F3-26E49AB6AE1D}"/>
          </ac:spMkLst>
        </pc:spChg>
        <pc:spChg chg="add mod">
          <ac:chgData name="武夫 齋藤" userId="0f86f87caa38cbe8" providerId="LiveId" clId="{117862CF-6D27-44D1-B320-D46AC2B9712B}" dt="2025-02-01T05:22:23.128" v="24943" actId="20577"/>
          <ac:spMkLst>
            <pc:docMk/>
            <pc:sldMk cId="273713559" sldId="260"/>
            <ac:spMk id="3" creationId="{A705A73A-55EB-96A7-8043-070436861F44}"/>
          </ac:spMkLst>
        </pc:spChg>
        <pc:spChg chg="mod">
          <ac:chgData name="武夫 齋藤" userId="0f86f87caa38cbe8" providerId="LiveId" clId="{117862CF-6D27-44D1-B320-D46AC2B9712B}" dt="2025-02-01T08:26:49.108" v="26429" actId="6549"/>
          <ac:spMkLst>
            <pc:docMk/>
            <pc:sldMk cId="273713559" sldId="260"/>
            <ac:spMk id="5" creationId="{1BBF4ED5-0ACE-3DCF-964C-A2ADB93AF968}"/>
          </ac:spMkLst>
        </pc:spChg>
        <pc:spChg chg="mod">
          <ac:chgData name="武夫 齋藤" userId="0f86f87caa38cbe8" providerId="LiveId" clId="{117862CF-6D27-44D1-B320-D46AC2B9712B}" dt="2025-01-31T06:34:39.799" v="18608" actId="1076"/>
          <ac:spMkLst>
            <pc:docMk/>
            <pc:sldMk cId="273713559" sldId="260"/>
            <ac:spMk id="6" creationId="{240096EB-94D8-E550-EA6C-9ED7B2D6EC21}"/>
          </ac:spMkLst>
        </pc:spChg>
        <pc:spChg chg="add mod ord">
          <ac:chgData name="武夫 齋藤" userId="0f86f87caa38cbe8" providerId="LiveId" clId="{117862CF-6D27-44D1-B320-D46AC2B9712B}" dt="2025-02-02T23:29:35.738" v="27260" actId="1076"/>
          <ac:spMkLst>
            <pc:docMk/>
            <pc:sldMk cId="273713559" sldId="260"/>
            <ac:spMk id="7" creationId="{75F2614B-A899-3FF5-0287-62BB35C8614D}"/>
          </ac:spMkLst>
        </pc:spChg>
        <pc:picChg chg="mod ord">
          <ac:chgData name="武夫 齋藤" userId="0f86f87caa38cbe8" providerId="LiveId" clId="{117862CF-6D27-44D1-B320-D46AC2B9712B}" dt="2025-02-02T23:29:23.330" v="27258" actId="1076"/>
          <ac:picMkLst>
            <pc:docMk/>
            <pc:sldMk cId="273713559" sldId="260"/>
            <ac:picMk id="4" creationId="{E73C155C-4D2E-A73F-D376-B3DE572CC352}"/>
          </ac:picMkLst>
        </pc:picChg>
      </pc:sldChg>
      <pc:sldChg chg="addSp delSp modSp mod delAnim modAnim">
        <pc:chgData name="武夫 齋藤" userId="0f86f87caa38cbe8" providerId="LiveId" clId="{117862CF-6D27-44D1-B320-D46AC2B9712B}" dt="2025-02-01T09:57:00.584" v="26700" actId="1076"/>
        <pc:sldMkLst>
          <pc:docMk/>
          <pc:sldMk cId="1538981479" sldId="261"/>
        </pc:sldMkLst>
        <pc:spChg chg="del mod">
          <ac:chgData name="武夫 齋藤" userId="0f86f87caa38cbe8" providerId="LiveId" clId="{117862CF-6D27-44D1-B320-D46AC2B9712B}" dt="2025-02-01T00:55:21.754" v="23883" actId="21"/>
          <ac:spMkLst>
            <pc:docMk/>
            <pc:sldMk cId="1538981479" sldId="261"/>
            <ac:spMk id="2" creationId="{236A4C95-220F-70D9-A72E-68696A91EBCC}"/>
          </ac:spMkLst>
        </pc:spChg>
        <pc:spChg chg="mod">
          <ac:chgData name="武夫 齋藤" userId="0f86f87caa38cbe8" providerId="LiveId" clId="{117862CF-6D27-44D1-B320-D46AC2B9712B}" dt="2025-02-01T09:06:05.705" v="26574" actId="20577"/>
          <ac:spMkLst>
            <pc:docMk/>
            <pc:sldMk cId="1538981479" sldId="261"/>
            <ac:spMk id="3" creationId="{9233785A-167E-66E6-D1EF-39578178562E}"/>
          </ac:spMkLst>
        </pc:spChg>
        <pc:spChg chg="add del mod">
          <ac:chgData name="武夫 齋藤" userId="0f86f87caa38cbe8" providerId="LiveId" clId="{117862CF-6D27-44D1-B320-D46AC2B9712B}" dt="2025-02-01T09:01:55.803" v="26469" actId="21"/>
          <ac:spMkLst>
            <pc:docMk/>
            <pc:sldMk cId="1538981479" sldId="261"/>
            <ac:spMk id="4" creationId="{0CE26B7E-BA1D-EE36-D743-93A3B40B52A0}"/>
          </ac:spMkLst>
        </pc:spChg>
        <pc:spChg chg="mod">
          <ac:chgData name="武夫 齋藤" userId="0f86f87caa38cbe8" providerId="LiveId" clId="{117862CF-6D27-44D1-B320-D46AC2B9712B}" dt="2025-02-01T09:06:11.841" v="26575" actId="1076"/>
          <ac:spMkLst>
            <pc:docMk/>
            <pc:sldMk cId="1538981479" sldId="261"/>
            <ac:spMk id="5" creationId="{4FE3ADF5-E774-65AC-0D5E-484080609E92}"/>
          </ac:spMkLst>
        </pc:spChg>
        <pc:spChg chg="add mod">
          <ac:chgData name="武夫 齋藤" userId="0f86f87caa38cbe8" providerId="LiveId" clId="{117862CF-6D27-44D1-B320-D46AC2B9712B}" dt="2025-02-01T09:57:00.584" v="26700" actId="1076"/>
          <ac:spMkLst>
            <pc:docMk/>
            <pc:sldMk cId="1538981479" sldId="261"/>
            <ac:spMk id="6" creationId="{F469FFCA-BEE7-8034-86E4-A7B87CB51C96}"/>
          </ac:spMkLst>
        </pc:spChg>
      </pc:sldChg>
      <pc:sldChg chg="del">
        <pc:chgData name="武夫 齋藤" userId="0f86f87caa38cbe8" providerId="LiveId" clId="{117862CF-6D27-44D1-B320-D46AC2B9712B}" dt="2025-01-27T05:25:51.294" v="622" actId="2696"/>
        <pc:sldMkLst>
          <pc:docMk/>
          <pc:sldMk cId="2770065909" sldId="262"/>
        </pc:sldMkLst>
      </pc:sldChg>
      <pc:sldChg chg="addSp delSp modSp mod delAnim modAnim">
        <pc:chgData name="武夫 齋藤" userId="0f86f87caa38cbe8" providerId="LiveId" clId="{117862CF-6D27-44D1-B320-D46AC2B9712B}" dt="2025-02-02T23:21:03.097" v="27012" actId="20577"/>
        <pc:sldMkLst>
          <pc:docMk/>
          <pc:sldMk cId="1507982868" sldId="263"/>
        </pc:sldMkLst>
        <pc:spChg chg="mod">
          <ac:chgData name="武夫 齋藤" userId="0f86f87caa38cbe8" providerId="LiveId" clId="{117862CF-6D27-44D1-B320-D46AC2B9712B}" dt="2025-02-01T08:20:53.060" v="26189" actId="1076"/>
          <ac:spMkLst>
            <pc:docMk/>
            <pc:sldMk cId="1507982868" sldId="263"/>
            <ac:spMk id="2" creationId="{B33178B5-9915-4538-1213-F4EEDD625AE0}"/>
          </ac:spMkLst>
        </pc:spChg>
        <pc:spChg chg="mod">
          <ac:chgData name="武夫 齋藤" userId="0f86f87caa38cbe8" providerId="LiveId" clId="{117862CF-6D27-44D1-B320-D46AC2B9712B}" dt="2025-02-01T08:19:26.555" v="26164" actId="20577"/>
          <ac:spMkLst>
            <pc:docMk/>
            <pc:sldMk cId="1507982868" sldId="263"/>
            <ac:spMk id="3" creationId="{1F460164-06A1-9E7A-0C15-7B559E6AE2D9}"/>
          </ac:spMkLst>
        </pc:spChg>
        <pc:spChg chg="mod">
          <ac:chgData name="武夫 齋藤" userId="0f86f87caa38cbe8" providerId="LiveId" clId="{117862CF-6D27-44D1-B320-D46AC2B9712B}" dt="2025-02-02T23:21:03.097" v="27012" actId="20577"/>
          <ac:spMkLst>
            <pc:docMk/>
            <pc:sldMk cId="1507982868" sldId="263"/>
            <ac:spMk id="4" creationId="{E61C82FD-977F-CAB5-38B9-03F389F825CB}"/>
          </ac:spMkLst>
        </pc:spChg>
        <pc:spChg chg="mod">
          <ac:chgData name="武夫 齋藤" userId="0f86f87caa38cbe8" providerId="LiveId" clId="{117862CF-6D27-44D1-B320-D46AC2B9712B}" dt="2025-01-31T06:48:36.844" v="19084" actId="20577"/>
          <ac:spMkLst>
            <pc:docMk/>
            <pc:sldMk cId="1507982868" sldId="263"/>
            <ac:spMk id="5" creationId="{1ACA9C8E-3D3C-417C-67E2-41A2056B2DFD}"/>
          </ac:spMkLst>
        </pc:spChg>
        <pc:spChg chg="add mod">
          <ac:chgData name="武夫 齋藤" userId="0f86f87caa38cbe8" providerId="LiveId" clId="{117862CF-6D27-44D1-B320-D46AC2B9712B}" dt="2025-02-01T08:20:39.533" v="26188" actId="1076"/>
          <ac:spMkLst>
            <pc:docMk/>
            <pc:sldMk cId="1507982868" sldId="263"/>
            <ac:spMk id="6" creationId="{99227EE0-44EA-E684-F850-C3E0BB7BBF02}"/>
          </ac:spMkLst>
        </pc:spChg>
      </pc:sldChg>
      <pc:sldChg chg="addSp delSp modSp mod modAnim">
        <pc:chgData name="武夫 齋藤" userId="0f86f87caa38cbe8" providerId="LiveId" clId="{117862CF-6D27-44D1-B320-D46AC2B9712B}" dt="2025-02-01T08:17:25.478" v="26135" actId="207"/>
        <pc:sldMkLst>
          <pc:docMk/>
          <pc:sldMk cId="2024806809" sldId="264"/>
        </pc:sldMkLst>
        <pc:spChg chg="add mod">
          <ac:chgData name="武夫 齋藤" userId="0f86f87caa38cbe8" providerId="LiveId" clId="{117862CF-6D27-44D1-B320-D46AC2B9712B}" dt="2025-02-01T01:17:12.409" v="24661" actId="20577"/>
          <ac:spMkLst>
            <pc:docMk/>
            <pc:sldMk cId="2024806809" sldId="264"/>
            <ac:spMk id="2" creationId="{3CEF0DE2-45CE-56F8-7C3A-568D1EF6C2F0}"/>
          </ac:spMkLst>
        </pc:spChg>
        <pc:spChg chg="mod">
          <ac:chgData name="武夫 齋藤" userId="0f86f87caa38cbe8" providerId="LiveId" clId="{117862CF-6D27-44D1-B320-D46AC2B9712B}" dt="2025-02-01T08:17:25.478" v="26135" actId="207"/>
          <ac:spMkLst>
            <pc:docMk/>
            <pc:sldMk cId="2024806809" sldId="264"/>
            <ac:spMk id="3" creationId="{18467E9A-ACB5-5F6F-116F-FB1674D0670B}"/>
          </ac:spMkLst>
        </pc:spChg>
        <pc:spChg chg="add mod">
          <ac:chgData name="武夫 齋藤" userId="0f86f87caa38cbe8" providerId="LiveId" clId="{117862CF-6D27-44D1-B320-D46AC2B9712B}" dt="2025-02-01T05:17:04.547" v="24716" actId="20577"/>
          <ac:spMkLst>
            <pc:docMk/>
            <pc:sldMk cId="2024806809" sldId="264"/>
            <ac:spMk id="4" creationId="{5441CA85-D550-6834-B5D1-1EE9283549B0}"/>
          </ac:spMkLst>
        </pc:spChg>
        <pc:spChg chg="mod">
          <ac:chgData name="武夫 齋藤" userId="0f86f87caa38cbe8" providerId="LiveId" clId="{117862CF-6D27-44D1-B320-D46AC2B9712B}" dt="2025-02-01T05:47:52.158" v="25515" actId="20577"/>
          <ac:spMkLst>
            <pc:docMk/>
            <pc:sldMk cId="2024806809" sldId="264"/>
            <ac:spMk id="5" creationId="{6236033B-F07E-A5D4-25D8-950107C4B8A2}"/>
          </ac:spMkLst>
        </pc:spChg>
        <pc:spChg chg="mod">
          <ac:chgData name="武夫 齋藤" userId="0f86f87caa38cbe8" providerId="LiveId" clId="{117862CF-6D27-44D1-B320-D46AC2B9712B}" dt="2025-02-01T05:52:45.931" v="25622" actId="1076"/>
          <ac:spMkLst>
            <pc:docMk/>
            <pc:sldMk cId="2024806809" sldId="264"/>
            <ac:spMk id="6" creationId="{64001284-71CE-090E-8DD2-48E0B0C32CAB}"/>
          </ac:spMkLst>
        </pc:spChg>
        <pc:spChg chg="add mod">
          <ac:chgData name="武夫 齋藤" userId="0f86f87caa38cbe8" providerId="LiveId" clId="{117862CF-6D27-44D1-B320-D46AC2B9712B}" dt="2025-02-01T05:42:27.090" v="25238" actId="1076"/>
          <ac:spMkLst>
            <pc:docMk/>
            <pc:sldMk cId="2024806809" sldId="264"/>
            <ac:spMk id="7" creationId="{7AAB3563-29FD-C33D-6C63-1B9A36203F6E}"/>
          </ac:spMkLst>
        </pc:spChg>
        <pc:spChg chg="add mod ord">
          <ac:chgData name="武夫 齋藤" userId="0f86f87caa38cbe8" providerId="LiveId" clId="{117862CF-6D27-44D1-B320-D46AC2B9712B}" dt="2025-01-31T06:55:25.838" v="19300" actId="1076"/>
          <ac:spMkLst>
            <pc:docMk/>
            <pc:sldMk cId="2024806809" sldId="264"/>
            <ac:spMk id="15" creationId="{C48DD198-C67F-B554-08D8-108F3598E575}"/>
          </ac:spMkLst>
        </pc:spChg>
        <pc:picChg chg="add mod">
          <ac:chgData name="武夫 齋藤" userId="0f86f87caa38cbe8" providerId="LiveId" clId="{117862CF-6D27-44D1-B320-D46AC2B9712B}" dt="2025-01-31T06:58:18.261" v="19411" actId="1076"/>
          <ac:picMkLst>
            <pc:docMk/>
            <pc:sldMk cId="2024806809" sldId="264"/>
            <ac:picMk id="8" creationId="{A262CD89-2138-0EF4-DF46-0F3D6731319D}"/>
          </ac:picMkLst>
        </pc:picChg>
        <pc:picChg chg="add mod ord">
          <ac:chgData name="武夫 齋藤" userId="0f86f87caa38cbe8" providerId="LiveId" clId="{117862CF-6D27-44D1-B320-D46AC2B9712B}" dt="2025-02-01T05:52:51.025" v="25623" actId="167"/>
          <ac:picMkLst>
            <pc:docMk/>
            <pc:sldMk cId="2024806809" sldId="264"/>
            <ac:picMk id="10" creationId="{EB812AA4-CE53-D9DD-6FAF-80E844842C48}"/>
          </ac:picMkLst>
        </pc:picChg>
        <pc:picChg chg="add mod">
          <ac:chgData name="武夫 齋藤" userId="0f86f87caa38cbe8" providerId="LiveId" clId="{117862CF-6D27-44D1-B320-D46AC2B9712B}" dt="2025-02-01T05:42:34.092" v="25239" actId="1076"/>
          <ac:picMkLst>
            <pc:docMk/>
            <pc:sldMk cId="2024806809" sldId="264"/>
            <ac:picMk id="14" creationId="{490C0CEB-D70D-3519-12E5-30DAC090CF02}"/>
          </ac:picMkLst>
        </pc:picChg>
      </pc:sldChg>
      <pc:sldChg chg="addSp delSp modSp mod ord delAnim modAnim">
        <pc:chgData name="武夫 齋藤" userId="0f86f87caa38cbe8" providerId="LiveId" clId="{117862CF-6D27-44D1-B320-D46AC2B9712B}" dt="2025-02-01T09:58:28.060" v="26703" actId="207"/>
        <pc:sldMkLst>
          <pc:docMk/>
          <pc:sldMk cId="2300364156" sldId="502"/>
        </pc:sldMkLst>
        <pc:spChg chg="mod">
          <ac:chgData name="武夫 齋藤" userId="0f86f87caa38cbe8" providerId="LiveId" clId="{117862CF-6D27-44D1-B320-D46AC2B9712B}" dt="2025-01-31T06:50:28.874" v="19112" actId="20577"/>
          <ac:spMkLst>
            <pc:docMk/>
            <pc:sldMk cId="2300364156" sldId="502"/>
            <ac:spMk id="2" creationId="{00000000-0000-0000-0000-000000000000}"/>
          </ac:spMkLst>
        </pc:spChg>
        <pc:spChg chg="add mod ord">
          <ac:chgData name="武夫 齋藤" userId="0f86f87caa38cbe8" providerId="LiveId" clId="{117862CF-6D27-44D1-B320-D46AC2B9712B}" dt="2025-01-31T06:50:44.438" v="19113" actId="14100"/>
          <ac:spMkLst>
            <pc:docMk/>
            <pc:sldMk cId="2300364156" sldId="502"/>
            <ac:spMk id="3" creationId="{46F79A29-0FCA-4226-7ED5-4AB6C17AD2A2}"/>
          </ac:spMkLst>
        </pc:spChg>
        <pc:spChg chg="add mod">
          <ac:chgData name="武夫 齋藤" userId="0f86f87caa38cbe8" providerId="LiveId" clId="{117862CF-6D27-44D1-B320-D46AC2B9712B}" dt="2025-02-01T05:36:19.782" v="25131" actId="1076"/>
          <ac:spMkLst>
            <pc:docMk/>
            <pc:sldMk cId="2300364156" sldId="502"/>
            <ac:spMk id="4" creationId="{5B0DDA97-9AE0-F4F2-41B4-89C2581CF70E}"/>
          </ac:spMkLst>
        </pc:spChg>
        <pc:spChg chg="add mod">
          <ac:chgData name="武夫 齋藤" userId="0f86f87caa38cbe8" providerId="LiveId" clId="{117862CF-6D27-44D1-B320-D46AC2B9712B}" dt="2025-02-01T08:18:53.316" v="26158" actId="6549"/>
          <ac:spMkLst>
            <pc:docMk/>
            <pc:sldMk cId="2300364156" sldId="502"/>
            <ac:spMk id="5" creationId="{0BA378F2-1ABA-23B2-C159-E3DAEC924ED7}"/>
          </ac:spMkLst>
        </pc:spChg>
        <pc:spChg chg="add del mod">
          <ac:chgData name="武夫 齋藤" userId="0f86f87caa38cbe8" providerId="LiveId" clId="{117862CF-6D27-44D1-B320-D46AC2B9712B}" dt="2025-02-01T05:28:11.851" v="24999"/>
          <ac:spMkLst>
            <pc:docMk/>
            <pc:sldMk cId="2300364156" sldId="502"/>
            <ac:spMk id="6" creationId="{B1CA7A3D-6EEA-5283-7615-6CA11E558AF0}"/>
          </ac:spMkLst>
        </pc:spChg>
        <pc:spChg chg="add mod">
          <ac:chgData name="武夫 齋藤" userId="0f86f87caa38cbe8" providerId="LiveId" clId="{117862CF-6D27-44D1-B320-D46AC2B9712B}" dt="2025-02-01T09:58:28.060" v="26703" actId="207"/>
          <ac:spMkLst>
            <pc:docMk/>
            <pc:sldMk cId="2300364156" sldId="502"/>
            <ac:spMk id="8" creationId="{5A75CBF7-C203-F485-2277-1FD9CBA7FA7F}"/>
          </ac:spMkLst>
        </pc:spChg>
        <pc:spChg chg="add mod">
          <ac:chgData name="武夫 齋藤" userId="0f86f87caa38cbe8" providerId="LiveId" clId="{117862CF-6D27-44D1-B320-D46AC2B9712B}" dt="2025-02-01T05:40:52.140" v="25229" actId="14100"/>
          <ac:spMkLst>
            <pc:docMk/>
            <pc:sldMk cId="2300364156" sldId="502"/>
            <ac:spMk id="9" creationId="{D41F827E-60D4-A444-1EB5-16B2758B17EE}"/>
          </ac:spMkLst>
        </pc:spChg>
      </pc:sldChg>
      <pc:sldChg chg="addSp delSp modSp mod modAnim">
        <pc:chgData name="武夫 齋藤" userId="0f86f87caa38cbe8" providerId="LiveId" clId="{117862CF-6D27-44D1-B320-D46AC2B9712B}" dt="2025-02-01T10:03:14.206" v="26724" actId="6549"/>
        <pc:sldMkLst>
          <pc:docMk/>
          <pc:sldMk cId="2539958941" sldId="517"/>
        </pc:sldMkLst>
        <pc:spChg chg="add mod">
          <ac:chgData name="武夫 齋藤" userId="0f86f87caa38cbe8" providerId="LiveId" clId="{117862CF-6D27-44D1-B320-D46AC2B9712B}" dt="2025-02-01T10:03:14.206" v="26724" actId="6549"/>
          <ac:spMkLst>
            <pc:docMk/>
            <pc:sldMk cId="2539958941" sldId="517"/>
            <ac:spMk id="2" creationId="{D9F6270A-C471-1EA7-D77D-7D25D9A4E715}"/>
          </ac:spMkLst>
        </pc:spChg>
        <pc:spChg chg="mod">
          <ac:chgData name="武夫 齋藤" userId="0f86f87caa38cbe8" providerId="LiveId" clId="{117862CF-6D27-44D1-B320-D46AC2B9712B}" dt="2025-02-01T10:02:09.471" v="26711" actId="1076"/>
          <ac:spMkLst>
            <pc:docMk/>
            <pc:sldMk cId="2539958941" sldId="517"/>
            <ac:spMk id="3" creationId="{CD3A4E2A-C240-41BC-8122-AFFC59A18B04}"/>
          </ac:spMkLst>
        </pc:spChg>
        <pc:spChg chg="mod">
          <ac:chgData name="武夫 齋藤" userId="0f86f87caa38cbe8" providerId="LiveId" clId="{117862CF-6D27-44D1-B320-D46AC2B9712B}" dt="2025-02-01T10:02:14.303" v="26712" actId="1076"/>
          <ac:spMkLst>
            <pc:docMk/>
            <pc:sldMk cId="2539958941" sldId="517"/>
            <ac:spMk id="7" creationId="{E0607CAF-FA0F-412C-A6E7-E4CCBE6CDAB1}"/>
          </ac:spMkLst>
        </pc:spChg>
        <pc:spChg chg="mod">
          <ac:chgData name="武夫 齋藤" userId="0f86f87caa38cbe8" providerId="LiveId" clId="{117862CF-6D27-44D1-B320-D46AC2B9712B}" dt="2025-02-01T10:02:27.384" v="26714" actId="1076"/>
          <ac:spMkLst>
            <pc:docMk/>
            <pc:sldMk cId="2539958941" sldId="517"/>
            <ac:spMk id="8" creationId="{836F2FD3-F5EB-42FB-AFF1-E1F4B4528D23}"/>
          </ac:spMkLst>
        </pc:spChg>
      </pc:sldChg>
      <pc:sldChg chg="modSp mod modAnim">
        <pc:chgData name="武夫 齋藤" userId="0f86f87caa38cbe8" providerId="LiveId" clId="{117862CF-6D27-44D1-B320-D46AC2B9712B}" dt="2025-02-01T06:14:43.601" v="25754" actId="20577"/>
        <pc:sldMkLst>
          <pc:docMk/>
          <pc:sldMk cId="1335505611" sldId="526"/>
        </pc:sldMkLst>
        <pc:spChg chg="mod">
          <ac:chgData name="武夫 齋藤" userId="0f86f87caa38cbe8" providerId="LiveId" clId="{117862CF-6D27-44D1-B320-D46AC2B9712B}" dt="2025-01-29T09:31:55.933" v="11775" actId="207"/>
          <ac:spMkLst>
            <pc:docMk/>
            <pc:sldMk cId="1335505611" sldId="526"/>
            <ac:spMk id="2" creationId="{1AE65986-AB9E-4C63-8511-59D01191D95E}"/>
          </ac:spMkLst>
        </pc:spChg>
        <pc:spChg chg="mod">
          <ac:chgData name="武夫 齋藤" userId="0f86f87caa38cbe8" providerId="LiveId" clId="{117862CF-6D27-44D1-B320-D46AC2B9712B}" dt="2025-02-01T06:14:43.601" v="25754" actId="20577"/>
          <ac:spMkLst>
            <pc:docMk/>
            <pc:sldMk cId="1335505611" sldId="526"/>
            <ac:spMk id="3" creationId="{EA000E0D-103C-2C65-6EE7-B886486E46DD}"/>
          </ac:spMkLst>
        </pc:spChg>
      </pc:sldChg>
      <pc:sldChg chg="addSp delSp modSp mod ord modAnim">
        <pc:chgData name="武夫 齋藤" userId="0f86f87caa38cbe8" providerId="LiveId" clId="{117862CF-6D27-44D1-B320-D46AC2B9712B}" dt="2025-02-01T10:00:17.535" v="26708" actId="1076"/>
        <pc:sldMkLst>
          <pc:docMk/>
          <pc:sldMk cId="1784903904" sldId="527"/>
        </pc:sldMkLst>
        <pc:spChg chg="mod">
          <ac:chgData name="武夫 齋藤" userId="0f86f87caa38cbe8" providerId="LiveId" clId="{117862CF-6D27-44D1-B320-D46AC2B9712B}" dt="2025-02-01T06:08:54.204" v="25678" actId="14100"/>
          <ac:spMkLst>
            <pc:docMk/>
            <pc:sldMk cId="1784903904" sldId="527"/>
            <ac:spMk id="3" creationId="{CABE8385-E552-5682-A2F7-ED740E981F0A}"/>
          </ac:spMkLst>
        </pc:spChg>
        <pc:spChg chg="mod">
          <ac:chgData name="武夫 齋藤" userId="0f86f87caa38cbe8" providerId="LiveId" clId="{117862CF-6D27-44D1-B320-D46AC2B9712B}" dt="2025-02-01T10:00:17.535" v="26708" actId="1076"/>
          <ac:spMkLst>
            <pc:docMk/>
            <pc:sldMk cId="1784903904" sldId="527"/>
            <ac:spMk id="4" creationId="{D59EB22E-C2EA-592B-D252-D6C9AEAAB796}"/>
          </ac:spMkLst>
        </pc:spChg>
        <pc:spChg chg="add mod">
          <ac:chgData name="武夫 齋藤" userId="0f86f87caa38cbe8" providerId="LiveId" clId="{117862CF-6D27-44D1-B320-D46AC2B9712B}" dt="2025-02-01T05:52:11.068" v="25620" actId="255"/>
          <ac:spMkLst>
            <pc:docMk/>
            <pc:sldMk cId="1784903904" sldId="527"/>
            <ac:spMk id="5" creationId="{150F64CC-DB94-A280-BA61-918472D37109}"/>
          </ac:spMkLst>
        </pc:spChg>
        <pc:spChg chg="add mod">
          <ac:chgData name="武夫 齋藤" userId="0f86f87caa38cbe8" providerId="LiveId" clId="{117862CF-6D27-44D1-B320-D46AC2B9712B}" dt="2025-01-31T12:25:58.059" v="22766" actId="207"/>
          <ac:spMkLst>
            <pc:docMk/>
            <pc:sldMk cId="1784903904" sldId="527"/>
            <ac:spMk id="6" creationId="{B6735124-1C95-D549-D416-EA2D5A7B3D1F}"/>
          </ac:spMkLst>
        </pc:spChg>
      </pc:sldChg>
      <pc:sldChg chg="addSp modSp mod ord modAnim modNotesTx">
        <pc:chgData name="武夫 齋藤" userId="0f86f87caa38cbe8" providerId="LiveId" clId="{117862CF-6D27-44D1-B320-D46AC2B9712B}" dt="2025-02-01T06:21:02.531" v="25912" actId="20577"/>
        <pc:sldMkLst>
          <pc:docMk/>
          <pc:sldMk cId="1107048706" sldId="528"/>
        </pc:sldMkLst>
        <pc:spChg chg="mod">
          <ac:chgData name="武夫 齋藤" userId="0f86f87caa38cbe8" providerId="LiveId" clId="{117862CF-6D27-44D1-B320-D46AC2B9712B}" dt="2025-02-01T06:16:47.114" v="25810" actId="1076"/>
          <ac:spMkLst>
            <pc:docMk/>
            <pc:sldMk cId="1107048706" sldId="528"/>
            <ac:spMk id="2" creationId="{186EF8E0-17F7-B52D-A972-3AF6DB2A8410}"/>
          </ac:spMkLst>
        </pc:spChg>
        <pc:spChg chg="mod">
          <ac:chgData name="武夫 齋藤" userId="0f86f87caa38cbe8" providerId="LiveId" clId="{117862CF-6D27-44D1-B320-D46AC2B9712B}" dt="2025-02-01T06:18:02.794" v="25862" actId="1076"/>
          <ac:spMkLst>
            <pc:docMk/>
            <pc:sldMk cId="1107048706" sldId="528"/>
            <ac:spMk id="3" creationId="{51A50862-9C4F-E09F-96D5-17C9894ADA95}"/>
          </ac:spMkLst>
        </pc:spChg>
        <pc:spChg chg="add mod">
          <ac:chgData name="武夫 齋藤" userId="0f86f87caa38cbe8" providerId="LiveId" clId="{117862CF-6D27-44D1-B320-D46AC2B9712B}" dt="2025-02-01T06:21:02.531" v="25912" actId="20577"/>
          <ac:spMkLst>
            <pc:docMk/>
            <pc:sldMk cId="1107048706" sldId="528"/>
            <ac:spMk id="4" creationId="{71C24F83-A94B-490A-653D-C8965B5F23F7}"/>
          </ac:spMkLst>
        </pc:spChg>
      </pc:sldChg>
      <pc:sldChg chg="addSp modSp del mod ord modAnim">
        <pc:chgData name="武夫 齋藤" userId="0f86f87caa38cbe8" providerId="LiveId" clId="{117862CF-6D27-44D1-B320-D46AC2B9712B}" dt="2025-02-02T23:20:12.819" v="26991" actId="2696"/>
        <pc:sldMkLst>
          <pc:docMk/>
          <pc:sldMk cId="632079144" sldId="529"/>
        </pc:sldMkLst>
      </pc:sldChg>
      <pc:sldChg chg="addSp delSp modSp del mod ord">
        <pc:chgData name="武夫 齋藤" userId="0f86f87caa38cbe8" providerId="LiveId" clId="{117862CF-6D27-44D1-B320-D46AC2B9712B}" dt="2025-01-29T09:28:36.790" v="11730" actId="2696"/>
        <pc:sldMkLst>
          <pc:docMk/>
          <pc:sldMk cId="3173616873" sldId="530"/>
        </pc:sldMkLst>
      </pc:sldChg>
      <pc:sldChg chg="modSp mod">
        <pc:chgData name="武夫 齋藤" userId="0f86f87caa38cbe8" providerId="LiveId" clId="{117862CF-6D27-44D1-B320-D46AC2B9712B}" dt="2025-01-31T11:28:14.861" v="21648" actId="20577"/>
        <pc:sldMkLst>
          <pc:docMk/>
          <pc:sldMk cId="352370265" sldId="531"/>
        </pc:sldMkLst>
        <pc:spChg chg="mod">
          <ac:chgData name="武夫 齋藤" userId="0f86f87caa38cbe8" providerId="LiveId" clId="{117862CF-6D27-44D1-B320-D46AC2B9712B}" dt="2025-01-31T11:28:14.861" v="21648" actId="20577"/>
          <ac:spMkLst>
            <pc:docMk/>
            <pc:sldMk cId="352370265" sldId="531"/>
            <ac:spMk id="2" creationId="{9E9CA1A5-D8F9-7809-47D8-C956400BBDDE}"/>
          </ac:spMkLst>
        </pc:spChg>
      </pc:sldChg>
      <pc:sldChg chg="addSp modSp mod setBg">
        <pc:chgData name="武夫 齋藤" userId="0f86f87caa38cbe8" providerId="LiveId" clId="{117862CF-6D27-44D1-B320-D46AC2B9712B}" dt="2025-02-01T10:58:03.375" v="26950" actId="1076"/>
        <pc:sldMkLst>
          <pc:docMk/>
          <pc:sldMk cId="3834977608" sldId="532"/>
        </pc:sldMkLst>
        <pc:spChg chg="add mod ord">
          <ac:chgData name="武夫 齋藤" userId="0f86f87caa38cbe8" providerId="LiveId" clId="{117862CF-6D27-44D1-B320-D46AC2B9712B}" dt="2025-02-01T10:58:03.375" v="26950" actId="1076"/>
          <ac:spMkLst>
            <pc:docMk/>
            <pc:sldMk cId="3834977608" sldId="532"/>
            <ac:spMk id="2" creationId="{9C534F6D-1D80-7D94-CC7A-C07D218018C5}"/>
          </ac:spMkLst>
        </pc:spChg>
        <pc:spChg chg="mod">
          <ac:chgData name="武夫 齋藤" userId="0f86f87caa38cbe8" providerId="LiveId" clId="{117862CF-6D27-44D1-B320-D46AC2B9712B}" dt="2025-02-01T10:57:57.126" v="26949" actId="1076"/>
          <ac:spMkLst>
            <pc:docMk/>
            <pc:sldMk cId="3834977608" sldId="532"/>
            <ac:spMk id="4" creationId="{17333393-CA84-DDD8-C529-04058DF7A029}"/>
          </ac:spMkLst>
        </pc:spChg>
        <pc:spChg chg="add">
          <ac:chgData name="武夫 齋藤" userId="0f86f87caa38cbe8" providerId="LiveId" clId="{117862CF-6D27-44D1-B320-D46AC2B9712B}" dt="2025-02-01T10:55:39.836" v="26889" actId="26606"/>
          <ac:spMkLst>
            <pc:docMk/>
            <pc:sldMk cId="3834977608" sldId="532"/>
            <ac:spMk id="9" creationId="{3346177D-ADC4-4968-B747-5CFCD390B5B9}"/>
          </ac:spMkLst>
        </pc:spChg>
        <pc:spChg chg="add">
          <ac:chgData name="武夫 齋藤" userId="0f86f87caa38cbe8" providerId="LiveId" clId="{117862CF-6D27-44D1-B320-D46AC2B9712B}" dt="2025-02-01T10:55:39.836" v="26889" actId="26606"/>
          <ac:spMkLst>
            <pc:docMk/>
            <pc:sldMk cId="3834977608" sldId="532"/>
            <ac:spMk id="11" creationId="{0844A943-BF79-4FEA-ABB1-3BD54D236606}"/>
          </ac:spMkLst>
        </pc:spChg>
        <pc:spChg chg="add">
          <ac:chgData name="武夫 齋藤" userId="0f86f87caa38cbe8" providerId="LiveId" clId="{117862CF-6D27-44D1-B320-D46AC2B9712B}" dt="2025-02-01T10:55:39.836" v="26889" actId="26606"/>
          <ac:spMkLst>
            <pc:docMk/>
            <pc:sldMk cId="3834977608" sldId="532"/>
            <ac:spMk id="13" creationId="{6437CC72-F4A8-4DC3-AFAB-D22C482C8100}"/>
          </ac:spMkLst>
        </pc:spChg>
        <pc:picChg chg="add mod">
          <ac:chgData name="武夫 齋藤" userId="0f86f87caa38cbe8" providerId="LiveId" clId="{117862CF-6D27-44D1-B320-D46AC2B9712B}" dt="2025-02-01T10:55:39.836" v="26889" actId="26606"/>
          <ac:picMkLst>
            <pc:docMk/>
            <pc:sldMk cId="3834977608" sldId="532"/>
            <ac:picMk id="3" creationId="{071A601C-84EF-D922-9851-CCEFFF3EECCB}"/>
          </ac:picMkLst>
        </pc:picChg>
      </pc:sldChg>
      <pc:sldChg chg="delSp modSp new mod modAnim">
        <pc:chgData name="武夫 齋藤" userId="0f86f87caa38cbe8" providerId="LiveId" clId="{117862CF-6D27-44D1-B320-D46AC2B9712B}" dt="2025-02-01T09:53:58.393" v="26669" actId="6549"/>
        <pc:sldMkLst>
          <pc:docMk/>
          <pc:sldMk cId="521227919" sldId="533"/>
        </pc:sldMkLst>
        <pc:spChg chg="mod">
          <ac:chgData name="武夫 齋藤" userId="0f86f87caa38cbe8" providerId="LiveId" clId="{117862CF-6D27-44D1-B320-D46AC2B9712B}" dt="2025-02-01T09:53:58.393" v="26669" actId="6549"/>
          <ac:spMkLst>
            <pc:docMk/>
            <pc:sldMk cId="521227919" sldId="533"/>
            <ac:spMk id="2" creationId="{A79777C8-D332-C51C-69B6-DCAC4261D64E}"/>
          </ac:spMkLst>
        </pc:spChg>
      </pc:sldChg>
      <pc:sldChg chg="modSp add mod ord">
        <pc:chgData name="武夫 齋藤" userId="0f86f87caa38cbe8" providerId="LiveId" clId="{117862CF-6D27-44D1-B320-D46AC2B9712B}" dt="2025-01-31T12:14:27.803" v="22403" actId="1076"/>
        <pc:sldMkLst>
          <pc:docMk/>
          <pc:sldMk cId="351273376" sldId="534"/>
        </pc:sldMkLst>
        <pc:spChg chg="mod">
          <ac:chgData name="武夫 齋藤" userId="0f86f87caa38cbe8" providerId="LiveId" clId="{117862CF-6D27-44D1-B320-D46AC2B9712B}" dt="2025-01-31T12:14:27.803" v="22403" actId="1076"/>
          <ac:spMkLst>
            <pc:docMk/>
            <pc:sldMk cId="351273376" sldId="534"/>
            <ac:spMk id="2" creationId="{E243C457-AB18-F48D-39E0-78A66E14A684}"/>
          </ac:spMkLst>
        </pc:spChg>
      </pc:sldChg>
      <pc:sldChg chg="addSp modSp add mod ord modAnim">
        <pc:chgData name="武夫 齋藤" userId="0f86f87caa38cbe8" providerId="LiveId" clId="{117862CF-6D27-44D1-B320-D46AC2B9712B}" dt="2025-02-01T05:25:41.313" v="24966" actId="6549"/>
        <pc:sldMkLst>
          <pc:docMk/>
          <pc:sldMk cId="484691482" sldId="535"/>
        </pc:sldMkLst>
        <pc:spChg chg="mod">
          <ac:chgData name="武夫 齋藤" userId="0f86f87caa38cbe8" providerId="LiveId" clId="{117862CF-6D27-44D1-B320-D46AC2B9712B}" dt="2025-02-01T05:25:41.313" v="24966" actId="6549"/>
          <ac:spMkLst>
            <pc:docMk/>
            <pc:sldMk cId="484691482" sldId="535"/>
            <ac:spMk id="2" creationId="{6FF3DEC9-4347-E63C-FC55-32FC41BC62CD}"/>
          </ac:spMkLst>
        </pc:spChg>
        <pc:spChg chg="add mod">
          <ac:chgData name="武夫 齋藤" userId="0f86f87caa38cbe8" providerId="LiveId" clId="{117862CF-6D27-44D1-B320-D46AC2B9712B}" dt="2025-01-31T12:15:28.976" v="22465" actId="20577"/>
          <ac:spMkLst>
            <pc:docMk/>
            <pc:sldMk cId="484691482" sldId="535"/>
            <ac:spMk id="3" creationId="{9E50B421-A101-AA77-2C4F-521844CCF285}"/>
          </ac:spMkLst>
        </pc:spChg>
      </pc:sldChg>
      <pc:sldChg chg="addSp modSp add mod ord modAnim">
        <pc:chgData name="武夫 齋藤" userId="0f86f87caa38cbe8" providerId="LiveId" clId="{117862CF-6D27-44D1-B320-D46AC2B9712B}" dt="2025-02-01T06:54:14.466" v="26127" actId="1076"/>
        <pc:sldMkLst>
          <pc:docMk/>
          <pc:sldMk cId="84317250" sldId="536"/>
        </pc:sldMkLst>
        <pc:spChg chg="mod">
          <ac:chgData name="武夫 齋藤" userId="0f86f87caa38cbe8" providerId="LiveId" clId="{117862CF-6D27-44D1-B320-D46AC2B9712B}" dt="2025-01-31T12:17:32.090" v="22519" actId="1076"/>
          <ac:spMkLst>
            <pc:docMk/>
            <pc:sldMk cId="84317250" sldId="536"/>
            <ac:spMk id="2" creationId="{E3115FCE-F895-9662-3163-B4C5750C43A4}"/>
          </ac:spMkLst>
        </pc:spChg>
        <pc:spChg chg="add mod">
          <ac:chgData name="武夫 齋藤" userId="0f86f87caa38cbe8" providerId="LiveId" clId="{117862CF-6D27-44D1-B320-D46AC2B9712B}" dt="2025-02-01T06:52:56.339" v="26122" actId="20577"/>
          <ac:spMkLst>
            <pc:docMk/>
            <pc:sldMk cId="84317250" sldId="536"/>
            <ac:spMk id="3" creationId="{D8ABDC8D-58C4-3C86-A4F1-C16D54530B74}"/>
          </ac:spMkLst>
        </pc:spChg>
        <pc:spChg chg="add mod">
          <ac:chgData name="武夫 齋藤" userId="0f86f87caa38cbe8" providerId="LiveId" clId="{117862CF-6D27-44D1-B320-D46AC2B9712B}" dt="2025-02-01T06:54:14.466" v="26127" actId="1076"/>
          <ac:spMkLst>
            <pc:docMk/>
            <pc:sldMk cId="84317250" sldId="536"/>
            <ac:spMk id="4" creationId="{D456B95A-76B5-85EB-70AD-083941E7B16F}"/>
          </ac:spMkLst>
        </pc:spChg>
      </pc:sldChg>
      <pc:sldChg chg="modSp add mod ord">
        <pc:chgData name="武夫 齋藤" userId="0f86f87caa38cbe8" providerId="LiveId" clId="{117862CF-6D27-44D1-B320-D46AC2B9712B}" dt="2025-01-31T12:15:56.058" v="22466" actId="255"/>
        <pc:sldMkLst>
          <pc:docMk/>
          <pc:sldMk cId="3846831921" sldId="537"/>
        </pc:sldMkLst>
        <pc:spChg chg="mod">
          <ac:chgData name="武夫 齋藤" userId="0f86f87caa38cbe8" providerId="LiveId" clId="{117862CF-6D27-44D1-B320-D46AC2B9712B}" dt="2025-01-31T12:15:56.058" v="22466" actId="255"/>
          <ac:spMkLst>
            <pc:docMk/>
            <pc:sldMk cId="3846831921" sldId="537"/>
            <ac:spMk id="2" creationId="{B38AD9CB-B16F-A8B5-3E56-4A7E8B14CBD8}"/>
          </ac:spMkLst>
        </pc:spChg>
      </pc:sldChg>
      <pc:sldChg chg="modSp add mod ord">
        <pc:chgData name="武夫 齋藤" userId="0f86f87caa38cbe8" providerId="LiveId" clId="{117862CF-6D27-44D1-B320-D46AC2B9712B}" dt="2025-01-31T12:18:32.684" v="22560" actId="20577"/>
        <pc:sldMkLst>
          <pc:docMk/>
          <pc:sldMk cId="2371345914" sldId="538"/>
        </pc:sldMkLst>
        <pc:spChg chg="mod">
          <ac:chgData name="武夫 齋藤" userId="0f86f87caa38cbe8" providerId="LiveId" clId="{117862CF-6D27-44D1-B320-D46AC2B9712B}" dt="2025-01-31T12:18:32.684" v="22560" actId="20577"/>
          <ac:spMkLst>
            <pc:docMk/>
            <pc:sldMk cId="2371345914" sldId="538"/>
            <ac:spMk id="2" creationId="{618D0BAC-8B3F-BC54-4784-35AA314E5ECE}"/>
          </ac:spMkLst>
        </pc:spChg>
      </pc:sldChg>
      <pc:sldChg chg="addSp modSp new del mod modAnim">
        <pc:chgData name="武夫 齋藤" userId="0f86f87caa38cbe8" providerId="LiveId" clId="{117862CF-6D27-44D1-B320-D46AC2B9712B}" dt="2025-01-29T07:58:48.517" v="10164" actId="2696"/>
        <pc:sldMkLst>
          <pc:docMk/>
          <pc:sldMk cId="3861383004" sldId="539"/>
        </pc:sldMkLst>
      </pc:sldChg>
      <pc:sldChg chg="addSp delSp modSp new mod delAnim modAnim">
        <pc:chgData name="武夫 齋藤" userId="0f86f87caa38cbe8" providerId="LiveId" clId="{117862CF-6D27-44D1-B320-D46AC2B9712B}" dt="2025-02-01T09:57:47.984" v="26701" actId="207"/>
        <pc:sldMkLst>
          <pc:docMk/>
          <pc:sldMk cId="2875281176" sldId="540"/>
        </pc:sldMkLst>
        <pc:spChg chg="add mod">
          <ac:chgData name="武夫 齋藤" userId="0f86f87caa38cbe8" providerId="LiveId" clId="{117862CF-6D27-44D1-B320-D46AC2B9712B}" dt="2025-02-01T09:57:47.984" v="26701" actId="207"/>
          <ac:spMkLst>
            <pc:docMk/>
            <pc:sldMk cId="2875281176" sldId="540"/>
            <ac:spMk id="2" creationId="{E7A6175A-5F4C-8D0D-D4E0-61B843A7E546}"/>
          </ac:spMkLst>
        </pc:spChg>
        <pc:spChg chg="add mod">
          <ac:chgData name="武夫 齋藤" userId="0f86f87caa38cbe8" providerId="LiveId" clId="{117862CF-6D27-44D1-B320-D46AC2B9712B}" dt="2025-02-01T05:39:58.875" v="25207" actId="1076"/>
          <ac:spMkLst>
            <pc:docMk/>
            <pc:sldMk cId="2875281176" sldId="540"/>
            <ac:spMk id="3" creationId="{A5865EB5-7B73-A09B-9B61-733B74931DB7}"/>
          </ac:spMkLst>
        </pc:spChg>
        <pc:spChg chg="add mod">
          <ac:chgData name="武夫 齋藤" userId="0f86f87caa38cbe8" providerId="LiveId" clId="{117862CF-6D27-44D1-B320-D46AC2B9712B}" dt="2025-02-01T01:15:23.959" v="24612" actId="20577"/>
          <ac:spMkLst>
            <pc:docMk/>
            <pc:sldMk cId="2875281176" sldId="540"/>
            <ac:spMk id="5" creationId="{4E2FAF70-5379-8D81-5C51-C663A973E514}"/>
          </ac:spMkLst>
        </pc:spChg>
        <pc:spChg chg="add mod">
          <ac:chgData name="武夫 齋藤" userId="0f86f87caa38cbe8" providerId="LiveId" clId="{117862CF-6D27-44D1-B320-D46AC2B9712B}" dt="2025-02-01T08:18:20.462" v="26148" actId="255"/>
          <ac:spMkLst>
            <pc:docMk/>
            <pc:sldMk cId="2875281176" sldId="540"/>
            <ac:spMk id="6" creationId="{0274421E-7ADB-E8A7-0310-CBD396DC3EA7}"/>
          </ac:spMkLst>
        </pc:spChg>
        <pc:spChg chg="add mod">
          <ac:chgData name="武夫 齋藤" userId="0f86f87caa38cbe8" providerId="LiveId" clId="{117862CF-6D27-44D1-B320-D46AC2B9712B}" dt="2025-02-01T05:39:54.731" v="25206" actId="1076"/>
          <ac:spMkLst>
            <pc:docMk/>
            <pc:sldMk cId="2875281176" sldId="540"/>
            <ac:spMk id="7" creationId="{A4919529-AB23-1B88-3CE4-100D313BA7AA}"/>
          </ac:spMkLst>
        </pc:spChg>
        <pc:picChg chg="add mod">
          <ac:chgData name="武夫 齋藤" userId="0f86f87caa38cbe8" providerId="LiveId" clId="{117862CF-6D27-44D1-B320-D46AC2B9712B}" dt="2025-01-30T01:26:51.438" v="14454" actId="1076"/>
          <ac:picMkLst>
            <pc:docMk/>
            <pc:sldMk cId="2875281176" sldId="540"/>
            <ac:picMk id="4" creationId="{03BB3A9B-A906-F63F-A9C5-B070199158B8}"/>
          </ac:picMkLst>
        </pc:picChg>
      </pc:sldChg>
      <pc:sldChg chg="addSp modSp new mod ord modAnim">
        <pc:chgData name="武夫 齋藤" userId="0f86f87caa38cbe8" providerId="LiveId" clId="{117862CF-6D27-44D1-B320-D46AC2B9712B}" dt="2025-02-01T08:21:47.893" v="26191" actId="20577"/>
        <pc:sldMkLst>
          <pc:docMk/>
          <pc:sldMk cId="3271132511" sldId="541"/>
        </pc:sldMkLst>
        <pc:spChg chg="add mod">
          <ac:chgData name="武夫 齋藤" userId="0f86f87caa38cbe8" providerId="LiveId" clId="{117862CF-6D27-44D1-B320-D46AC2B9712B}" dt="2025-02-01T08:21:47.893" v="26191" actId="20577"/>
          <ac:spMkLst>
            <pc:docMk/>
            <pc:sldMk cId="3271132511" sldId="541"/>
            <ac:spMk id="3" creationId="{6D82C363-4D57-C656-56EF-567F9D50BB62}"/>
          </ac:spMkLst>
        </pc:spChg>
        <pc:spChg chg="add mod">
          <ac:chgData name="武夫 齋藤" userId="0f86f87caa38cbe8" providerId="LiveId" clId="{117862CF-6D27-44D1-B320-D46AC2B9712B}" dt="2025-02-01T05:33:20.956" v="25097" actId="1076"/>
          <ac:spMkLst>
            <pc:docMk/>
            <pc:sldMk cId="3271132511" sldId="541"/>
            <ac:spMk id="4" creationId="{01AD4900-FB5C-09AB-4C1C-EE3E7FA168C7}"/>
          </ac:spMkLst>
        </pc:spChg>
        <pc:spChg chg="add mod">
          <ac:chgData name="武夫 齋藤" userId="0f86f87caa38cbe8" providerId="LiveId" clId="{117862CF-6D27-44D1-B320-D46AC2B9712B}" dt="2025-01-31T06:41:19.078" v="18879" actId="1076"/>
          <ac:spMkLst>
            <pc:docMk/>
            <pc:sldMk cId="3271132511" sldId="541"/>
            <ac:spMk id="5" creationId="{F286F3B2-CB82-EA86-7D0A-EC249CD01A96}"/>
          </ac:spMkLst>
        </pc:spChg>
        <pc:spChg chg="add mod">
          <ac:chgData name="武夫 齋藤" userId="0f86f87caa38cbe8" providerId="LiveId" clId="{117862CF-6D27-44D1-B320-D46AC2B9712B}" dt="2025-02-01T05:32:23.275" v="25092" actId="1076"/>
          <ac:spMkLst>
            <pc:docMk/>
            <pc:sldMk cId="3271132511" sldId="541"/>
            <ac:spMk id="6" creationId="{DD48367E-215B-5E52-4AF0-A640FC12F6A8}"/>
          </ac:spMkLst>
        </pc:spChg>
        <pc:picChg chg="add mod">
          <ac:chgData name="武夫 齋藤" userId="0f86f87caa38cbe8" providerId="LiveId" clId="{117862CF-6D27-44D1-B320-D46AC2B9712B}" dt="2025-01-30T00:31:18.344" v="12753" actId="1076"/>
          <ac:picMkLst>
            <pc:docMk/>
            <pc:sldMk cId="3271132511" sldId="541"/>
            <ac:picMk id="2" creationId="{C6DF06A0-2B6F-046B-5EDE-B06FA2EA63DC}"/>
          </ac:picMkLst>
        </pc:picChg>
      </pc:sldChg>
      <pc:sldChg chg="new del">
        <pc:chgData name="武夫 齋藤" userId="0f86f87caa38cbe8" providerId="LiveId" clId="{117862CF-6D27-44D1-B320-D46AC2B9712B}" dt="2025-02-02T23:20:05.552" v="26989" actId="2696"/>
        <pc:sldMkLst>
          <pc:docMk/>
          <pc:sldMk cId="1427220631" sldId="542"/>
        </pc:sldMkLst>
      </pc:sldChg>
      <pc:sldChg chg="addSp delSp modSp new mod">
        <pc:chgData name="武夫 齋藤" userId="0f86f87caa38cbe8" providerId="LiveId" clId="{117862CF-6D27-44D1-B320-D46AC2B9712B}" dt="2025-02-01T11:27:41.132" v="26988" actId="1076"/>
        <pc:sldMkLst>
          <pc:docMk/>
          <pc:sldMk cId="1341897061" sldId="543"/>
        </pc:sldMkLst>
        <pc:spChg chg="add mod">
          <ac:chgData name="武夫 齋藤" userId="0f86f87caa38cbe8" providerId="LiveId" clId="{117862CF-6D27-44D1-B320-D46AC2B9712B}" dt="2025-02-01T06:52:00.881" v="26102" actId="1076"/>
          <ac:spMkLst>
            <pc:docMk/>
            <pc:sldMk cId="1341897061" sldId="543"/>
            <ac:spMk id="14" creationId="{486982A6-0719-6EBF-364F-591BE1C91AAA}"/>
          </ac:spMkLst>
        </pc:spChg>
        <pc:picChg chg="add mod">
          <ac:chgData name="武夫 齋藤" userId="0f86f87caa38cbe8" providerId="LiveId" clId="{117862CF-6D27-44D1-B320-D46AC2B9712B}" dt="2025-02-01T11:27:28.692" v="26986" actId="1076"/>
          <ac:picMkLst>
            <pc:docMk/>
            <pc:sldMk cId="1341897061" sldId="543"/>
            <ac:picMk id="3" creationId="{837E9133-E2AE-FB4A-8BCD-B526480B2C38}"/>
          </ac:picMkLst>
        </pc:picChg>
        <pc:picChg chg="add mod">
          <ac:chgData name="武夫 齋藤" userId="0f86f87caa38cbe8" providerId="LiveId" clId="{117862CF-6D27-44D1-B320-D46AC2B9712B}" dt="2025-02-01T11:27:11.283" v="26982" actId="1076"/>
          <ac:picMkLst>
            <pc:docMk/>
            <pc:sldMk cId="1341897061" sldId="543"/>
            <ac:picMk id="4" creationId="{99051D1D-7F88-E69D-FB84-9EBC5F985BBF}"/>
          </ac:picMkLst>
        </pc:picChg>
        <pc:picChg chg="add mod">
          <ac:chgData name="武夫 齋藤" userId="0f86f87caa38cbe8" providerId="LiveId" clId="{117862CF-6D27-44D1-B320-D46AC2B9712B}" dt="2025-02-01T11:27:24.852" v="26985" actId="1076"/>
          <ac:picMkLst>
            <pc:docMk/>
            <pc:sldMk cId="1341897061" sldId="543"/>
            <ac:picMk id="5" creationId="{A921F093-E5D8-274A-D961-14A303B70AA8}"/>
          </ac:picMkLst>
        </pc:picChg>
        <pc:picChg chg="add mod">
          <ac:chgData name="武夫 齋藤" userId="0f86f87caa38cbe8" providerId="LiveId" clId="{117862CF-6D27-44D1-B320-D46AC2B9712B}" dt="2025-02-01T11:27:20.572" v="26984" actId="1076"/>
          <ac:picMkLst>
            <pc:docMk/>
            <pc:sldMk cId="1341897061" sldId="543"/>
            <ac:picMk id="7" creationId="{031795CA-04AE-4C68-E07E-81C2C44F8971}"/>
          </ac:picMkLst>
        </pc:picChg>
        <pc:picChg chg="add del mod">
          <ac:chgData name="武夫 齋藤" userId="0f86f87caa38cbe8" providerId="LiveId" clId="{117862CF-6D27-44D1-B320-D46AC2B9712B}" dt="2025-02-01T06:46:15.374" v="25941" actId="21"/>
          <ac:picMkLst>
            <pc:docMk/>
            <pc:sldMk cId="1341897061" sldId="543"/>
            <ac:picMk id="9" creationId="{4DC66A8A-1C1A-D4D6-714C-62F0F6E0AD06}"/>
          </ac:picMkLst>
        </pc:picChg>
        <pc:picChg chg="add del mod">
          <ac:chgData name="武夫 齋藤" userId="0f86f87caa38cbe8" providerId="LiveId" clId="{117862CF-6D27-44D1-B320-D46AC2B9712B}" dt="2025-02-01T06:46:09.790" v="25940" actId="21"/>
          <ac:picMkLst>
            <pc:docMk/>
            <pc:sldMk cId="1341897061" sldId="543"/>
            <ac:picMk id="11" creationId="{14466FEF-5CDB-29F3-529B-3E15FA2BE765}"/>
          </ac:picMkLst>
        </pc:picChg>
        <pc:picChg chg="add mod">
          <ac:chgData name="武夫 齋藤" userId="0f86f87caa38cbe8" providerId="LiveId" clId="{117862CF-6D27-44D1-B320-D46AC2B9712B}" dt="2025-02-01T11:27:41.132" v="26988" actId="1076"/>
          <ac:picMkLst>
            <pc:docMk/>
            <pc:sldMk cId="1341897061" sldId="543"/>
            <ac:picMk id="13" creationId="{FC76C173-FCD4-23EC-2C4A-79FFEFAC50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6EDBE85-0CFC-432E-8535-66C56F4A7919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7517EC9-29EA-4F5E-86D5-DE75724816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21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17EC9-29EA-4F5E-86D5-DE75724816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90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17EC9-29EA-4F5E-86D5-DE757248160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91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17EC9-29EA-4F5E-86D5-DE75724816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03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E7229-BC58-4B58-B242-BC244BDCCD1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03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政治的な思考は「採択」で止まる。採択だけでは「子供は</a:t>
            </a:r>
            <a:r>
              <a:rPr kumimoji="1" lang="ja-JP" altLang="en-US"/>
              <a:t>救われない」。これが教育の視点です。このもの健康な成長とその結果としての「日本の自立」がゴールです。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17EC9-29EA-4F5E-86D5-DE757248160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33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4FC0D-3A19-0C4C-FA27-28BDBDC25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BD9616-5CE9-CB00-A2E1-66031DB72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3F985C-B576-251C-4E2E-3CD1CD6D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5BD124-02FC-D829-F139-2FDE4EB0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495846-2D8A-0448-D814-19579E4A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75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53A6B-3822-F9AA-A967-DFC3F638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AF9982-16EB-3A9F-BA5E-CF4D31CC5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F8B1FB-4A18-B459-BB6D-EE886026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FC4FA5-4CC1-6252-5143-2EBC476E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1DFEF8-DFD0-FAA0-73E0-F74BEC06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22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46A8C0A-451E-50D2-127D-FF499615A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74515D-F6BD-5370-D140-DFD092DFB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03904D-3344-D4C7-5023-659839B6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03CFE5-75EB-F25A-7ACD-6005AE02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FF3632-5C35-466B-FBAE-CFD59172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71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DF56B-6217-B543-021C-AD2765FD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3A39D2-405B-D6AE-7E2D-1FCC04DF6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D7021E-7105-4353-1569-E51DA71C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549C65-A372-18AE-DC67-6E78D015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9D7864-A14C-A5A7-DD38-8DF126E3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19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64EE3A-29D9-CFE5-58D9-059D6937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46930E-EDD0-6C14-E939-BB8C8272E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BAA158-149F-3329-1FC3-9EC5D603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644ED3-6906-AC70-D286-50B66540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558BDA-7B06-2B6C-0A84-F997D58F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7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7BA319-738D-8BA0-703A-787E5750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6051D4-5E1E-E038-B1D7-435BB2937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9955A1-4259-54CD-7BDD-FAE858120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FB47D7-C0FE-715D-6D19-4D486FA7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686276-039F-D613-C32B-8919AC1B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E7C2AC-9BCC-94CD-2078-4E9C71FF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23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6BA828-2A1C-358C-5EDE-02EF4F75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872D4D-FC5B-090A-5F4E-78FC5FCE0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FED335-53FE-13E1-57D8-8B2E568CF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52EBC0-4793-A3A5-F650-0EE02D8A4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88EDCD4-B37D-CFBC-0A9E-4818BA098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CDA371-9E90-D477-41EB-4A5FD6C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A9EC16D-5A28-5359-8292-3E4B2E9E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7593A6C-7E6D-8707-D909-FF947DE3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7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5CAAA0-6B17-D3EE-7CAB-E6AEA2A9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370768-1986-33CC-EC31-4DEC4295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022F0C-DDF6-E63C-A42E-2B89EF02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5FB810-7734-1624-B406-E02E3E3C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13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0947030-5A73-86D9-D547-7E84C5C9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04CC4C5-E0FD-E42B-E68A-79525DB7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AA9E3D-1729-0BDB-3F14-4E07FD85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3735E-0910-5BD7-B5BA-AB7272D5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E227B5-1289-90E3-BE82-064A892E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01C30E-B218-2358-3870-480477CEB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1CD15E-9121-C55F-99F0-6E559581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20CBF1-3241-6B4D-104E-867E486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C4E6B7-D5B2-8DD2-F72F-A22C6978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67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A42278-A98F-05A4-A805-8B382464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841B63E-3ED2-A880-4971-1692AA224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38C90F-DBC6-D74B-073D-1EB071DEC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294229-686C-542C-9A84-F5DBE821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B78456-CBBD-FFC7-4AC9-64A1A1B5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732076-534B-4D39-6C29-7F3E1393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1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39117E7-9104-DAC2-51D3-FD4C607C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8A7B45-36AC-F658-715B-624801BAA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05A384-F982-E6FF-5F25-393F65081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A46061-F312-48BC-AD19-BF01C3F5481A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B24543-7FA8-02B0-8D58-3CF288848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7E0657-48B6-9C86-886D-B3A482D17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18C2D-717E-4BE0-8D2B-BA5BCF72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5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67167B2F-00E8-E386-FD2F-91A28D306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424" y="1702337"/>
            <a:ext cx="6384722" cy="2310312"/>
          </a:xfrm>
        </p:spPr>
        <p:txBody>
          <a:bodyPr>
            <a:normAutofit/>
          </a:bodyPr>
          <a:lstStyle/>
          <a:p>
            <a:br>
              <a:rPr kumimoji="1" lang="en-US" altLang="ja-JP" sz="5200" dirty="0">
                <a:solidFill>
                  <a:schemeClr val="tx2"/>
                </a:solidFill>
              </a:rPr>
            </a:br>
            <a:r>
              <a:rPr kumimoji="1" lang="ja-JP" altLang="en-US" sz="5200" dirty="0">
                <a:solidFill>
                  <a:schemeClr val="tx2"/>
                </a:solidFill>
              </a:rPr>
              <a:t>歴史授業で</a:t>
            </a:r>
            <a:br>
              <a:rPr kumimoji="1" lang="en-US" altLang="ja-JP" sz="5200" dirty="0">
                <a:solidFill>
                  <a:schemeClr val="tx2"/>
                </a:solidFill>
              </a:rPr>
            </a:br>
            <a:r>
              <a:rPr kumimoji="1" lang="ja-JP" altLang="en-US" sz="5200" dirty="0">
                <a:solidFill>
                  <a:schemeClr val="tx2"/>
                </a:solidFill>
              </a:rPr>
              <a:t>子供の心を育てよう</a:t>
            </a:r>
            <a:endParaRPr kumimoji="1" lang="ja-JP" altLang="en-US" sz="4900" b="1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6D6446-F8A0-B73A-BC13-9DA3E9F0F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018" y="5267769"/>
            <a:ext cx="7180128" cy="985546"/>
          </a:xfrm>
        </p:spPr>
        <p:txBody>
          <a:bodyPr>
            <a:normAutofit fontScale="25000" lnSpcReduction="20000"/>
          </a:bodyPr>
          <a:lstStyle/>
          <a:p>
            <a:r>
              <a:rPr kumimoji="1" lang="ja-JP" altLang="en-US" sz="9600" dirty="0">
                <a:solidFill>
                  <a:schemeClr val="tx2"/>
                </a:solidFill>
              </a:rPr>
              <a:t>「日本が好きになる！歴史授業」研究会代表　　　　　</a:t>
            </a:r>
            <a:endParaRPr kumimoji="1" lang="en-US" altLang="ja-JP" sz="9600" dirty="0">
              <a:solidFill>
                <a:schemeClr val="tx2"/>
              </a:solidFill>
            </a:endParaRPr>
          </a:p>
          <a:p>
            <a:r>
              <a:rPr lang="ja-JP" altLang="en-US" sz="9600" dirty="0">
                <a:solidFill>
                  <a:schemeClr val="tx2"/>
                </a:solidFill>
              </a:rPr>
              <a:t>齋藤</a:t>
            </a:r>
            <a:r>
              <a:rPr kumimoji="1" lang="ja-JP" altLang="en-US" sz="9600" dirty="0">
                <a:solidFill>
                  <a:schemeClr val="tx2"/>
                </a:solidFill>
              </a:rPr>
              <a:t>武夫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77EC66-125A-1BB1-A357-C774CB6E5763}"/>
              </a:ext>
            </a:extLst>
          </p:cNvPr>
          <p:cNvSpPr txBox="1"/>
          <p:nvPr/>
        </p:nvSpPr>
        <p:spPr>
          <a:xfrm>
            <a:off x="4280104" y="514246"/>
            <a:ext cx="3873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+mj-ea"/>
                <a:ea typeface="+mj-ea"/>
              </a:rPr>
              <a:t>和合歴史教育を考える会</a:t>
            </a:r>
            <a:endParaRPr lang="en-US" altLang="ja-JP" sz="2400" b="1" dirty="0">
              <a:latin typeface="+mj-ea"/>
              <a:ea typeface="+mj-ea"/>
            </a:endParaRPr>
          </a:p>
          <a:p>
            <a:pPr algn="ctr"/>
            <a:r>
              <a:rPr kumimoji="1" lang="en-US" altLang="ja-JP" sz="2400" b="1" dirty="0">
                <a:latin typeface="+mj-ea"/>
                <a:ea typeface="+mj-ea"/>
              </a:rPr>
              <a:t>2025(</a:t>
            </a:r>
            <a:r>
              <a:rPr kumimoji="1" lang="ja-JP" altLang="en-US" sz="2400" b="1" dirty="0">
                <a:latin typeface="+mj-ea"/>
                <a:ea typeface="+mj-ea"/>
              </a:rPr>
              <a:t>令和</a:t>
            </a:r>
            <a:r>
              <a:rPr kumimoji="1" lang="en-US" altLang="ja-JP" sz="2400" b="1" dirty="0">
                <a:latin typeface="+mj-ea"/>
                <a:ea typeface="+mj-ea"/>
              </a:rPr>
              <a:t>7)</a:t>
            </a:r>
            <a:r>
              <a:rPr kumimoji="1" lang="ja-JP" altLang="en-US" sz="2400" b="1" dirty="0">
                <a:latin typeface="+mj-ea"/>
                <a:ea typeface="+mj-ea"/>
              </a:rPr>
              <a:t>年</a:t>
            </a:r>
            <a:r>
              <a:rPr kumimoji="1" lang="en-US" altLang="ja-JP" sz="2400" b="1" dirty="0">
                <a:latin typeface="+mj-ea"/>
                <a:ea typeface="+mj-ea"/>
              </a:rPr>
              <a:t>2</a:t>
            </a:r>
            <a:r>
              <a:rPr kumimoji="1" lang="ja-JP" altLang="en-US" sz="2400" b="1" dirty="0">
                <a:latin typeface="+mj-ea"/>
                <a:ea typeface="+mj-ea"/>
              </a:rPr>
              <a:t>月</a:t>
            </a:r>
            <a:r>
              <a:rPr kumimoji="1" lang="en-US" altLang="ja-JP" sz="2400" b="1" dirty="0">
                <a:latin typeface="+mj-ea"/>
                <a:ea typeface="+mj-ea"/>
              </a:rPr>
              <a:t>1</a:t>
            </a:r>
            <a:r>
              <a:rPr kumimoji="1" lang="ja-JP" altLang="en-US" sz="2400" b="1" dirty="0">
                <a:latin typeface="+mj-ea"/>
                <a:ea typeface="+mj-ea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51589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6F79A29-0FCA-4226-7ED5-4AB6C17AD2A2}"/>
              </a:ext>
            </a:extLst>
          </p:cNvPr>
          <p:cNvSpPr/>
          <p:nvPr/>
        </p:nvSpPr>
        <p:spPr>
          <a:xfrm>
            <a:off x="676845" y="1661650"/>
            <a:ext cx="10178142" cy="321515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132304" y="2118625"/>
            <a:ext cx="95736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srgbClr val="0070C0"/>
                </a:solidFill>
              </a:rPr>
              <a:t>【</a:t>
            </a:r>
            <a:r>
              <a:rPr lang="ja-JP" altLang="en-US" sz="3600" b="1" dirty="0">
                <a:solidFill>
                  <a:srgbClr val="0070C0"/>
                </a:solidFill>
              </a:rPr>
              <a:t>問題</a:t>
            </a:r>
            <a:r>
              <a:rPr lang="en-US" altLang="ja-JP" sz="3600" b="1" dirty="0">
                <a:solidFill>
                  <a:srgbClr val="0070C0"/>
                </a:solidFill>
              </a:rPr>
              <a:t>】</a:t>
            </a:r>
            <a:r>
              <a:rPr lang="ja-JP" altLang="en-US" sz="3200" b="1" dirty="0"/>
              <a:t>みなさんがこのときの頼朝だったら</a:t>
            </a:r>
            <a:endParaRPr lang="en-US" altLang="ja-JP" sz="3200" b="1" dirty="0"/>
          </a:p>
          <a:p>
            <a:r>
              <a:rPr lang="ja-JP" altLang="en-US" sz="3200" b="1" dirty="0"/>
              <a:t>　　　　次のどれを選びますか？</a:t>
            </a:r>
            <a:endParaRPr lang="en-US" altLang="ja-JP" sz="3200" b="1" dirty="0"/>
          </a:p>
          <a:p>
            <a:endParaRPr lang="en-US" altLang="ja-JP" sz="3200" b="1" dirty="0"/>
          </a:p>
          <a:p>
            <a:r>
              <a:rPr lang="ja-JP" altLang="en-US" sz="2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Ａ：</a:t>
            </a:r>
            <a:r>
              <a:rPr lang="ja-JP" altLang="en-US" sz="2800" b="1" dirty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朝廷（天皇）を武力で滅ぼして</a:t>
            </a:r>
            <a:r>
              <a:rPr lang="ja-JP" altLang="en-US" sz="2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武士の政府をつくる</a:t>
            </a:r>
            <a:endParaRPr lang="en-US" altLang="ja-JP" sz="28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ja-JP" altLang="en-US" sz="2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Ｂ：</a:t>
            </a:r>
            <a:r>
              <a:rPr lang="ja-JP" altLang="en-US" sz="2800" b="1" dirty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朝廷（天皇）に認めてもらって</a:t>
            </a:r>
            <a:r>
              <a:rPr lang="ja-JP" altLang="en-US" sz="2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武士の政府をつくる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A75CBF7-C203-F485-2277-1FD9CBA7FA7F}"/>
              </a:ext>
            </a:extLst>
          </p:cNvPr>
          <p:cNvSpPr/>
          <p:nvPr/>
        </p:nvSpPr>
        <p:spPr>
          <a:xfrm>
            <a:off x="4746171" y="693296"/>
            <a:ext cx="6879771" cy="6422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その時代のリーダーになって考える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BA378F2-1ABA-23B2-C159-E3DAEC924ED7}"/>
              </a:ext>
            </a:extLst>
          </p:cNvPr>
          <p:cNvSpPr/>
          <p:nvPr/>
        </p:nvSpPr>
        <p:spPr>
          <a:xfrm>
            <a:off x="896805" y="5277418"/>
            <a:ext cx="10044604" cy="1199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「明日も歴史やろうよ！」「毎日！やりたい！」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 b="1" dirty="0">
                <a:solidFill>
                  <a:schemeClr val="tx1"/>
                </a:solidFill>
              </a:rPr>
              <a:t>好きな教科の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1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位または</a:t>
            </a:r>
            <a:r>
              <a:rPr kumimoji="1" lang="en-US" altLang="ja-JP" sz="3200" b="1" dirty="0">
                <a:solidFill>
                  <a:schemeClr val="tx1"/>
                </a:solidFill>
              </a:rPr>
              <a:t>2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位！</a:t>
            </a:r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5B0DDA97-9AE0-F4F2-41B4-89C2581CF70E}"/>
              </a:ext>
            </a:extLst>
          </p:cNvPr>
          <p:cNvSpPr/>
          <p:nvPr/>
        </p:nvSpPr>
        <p:spPr>
          <a:xfrm>
            <a:off x="240451" y="374315"/>
            <a:ext cx="1068730" cy="1087026"/>
          </a:xfrm>
          <a:prstGeom prst="flowChartConnector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/>
              <a:t>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1F827E-60D4-A444-1EB5-16B2758B17EE}"/>
              </a:ext>
            </a:extLst>
          </p:cNvPr>
          <p:cNvSpPr txBox="1"/>
          <p:nvPr/>
        </p:nvSpPr>
        <p:spPr>
          <a:xfrm>
            <a:off x="1285479" y="691260"/>
            <a:ext cx="3460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楽しく学ぶ</a:t>
            </a:r>
            <a:r>
              <a:rPr kumimoji="1" lang="ja-JP" altLang="en-US" sz="3600" b="1" dirty="0"/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23003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形, 挿絵, 時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3BB3A9B-A906-F63F-A9C5-B07019915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467" y="4906772"/>
            <a:ext cx="2728447" cy="1645507"/>
          </a:xfrm>
          <a:prstGeom prst="rect">
            <a:avLst/>
          </a:prstGeom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4E2FAF70-5379-8D81-5C51-C663A973E514}"/>
              </a:ext>
            </a:extLst>
          </p:cNvPr>
          <p:cNvSpPr/>
          <p:nvPr/>
        </p:nvSpPr>
        <p:spPr>
          <a:xfrm>
            <a:off x="370114" y="974272"/>
            <a:ext cx="12137572" cy="3771901"/>
          </a:xfrm>
          <a:prstGeom prst="wedgeEllipseCallout">
            <a:avLst>
              <a:gd name="adj1" fmla="val 33924"/>
              <a:gd name="adj2" fmla="val 60156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atin typeface="AR P教科書体M04" panose="03000600000000000000" pitchFamily="66" charset="-128"/>
                <a:ea typeface="AR P教科書体M04" panose="03000600000000000000" pitchFamily="66" charset="-128"/>
              </a:rPr>
              <a:t>歴史が好き！日本が好き！日本は</a:t>
            </a:r>
            <a:r>
              <a:rPr kumimoji="1" lang="ja-JP" altLang="en-US" sz="3200" b="1" dirty="0">
                <a:latin typeface="AR P教科書体M04" panose="03000600000000000000" pitchFamily="66" charset="-128"/>
                <a:ea typeface="AR P教科書体M04" panose="03000600000000000000" pitchFamily="66" charset="-128"/>
              </a:rPr>
              <a:t>すごい国！</a:t>
            </a:r>
            <a:endParaRPr kumimoji="1" lang="en-US" altLang="ja-JP" sz="3200" b="1" dirty="0">
              <a:latin typeface="AR P教科書体M04" panose="03000600000000000000" pitchFamily="66" charset="-128"/>
              <a:ea typeface="AR P教科書体M04" panose="03000600000000000000" pitchFamily="66" charset="-128"/>
            </a:endParaRPr>
          </a:p>
          <a:p>
            <a:pPr algn="ctr"/>
            <a:r>
              <a:rPr kumimoji="1" lang="ja-JP" altLang="en-US" sz="3200" b="1" dirty="0">
                <a:latin typeface="AR P教科書体M04" panose="03000600000000000000" pitchFamily="66" charset="-128"/>
                <a:ea typeface="AR P教科書体M04" panose="03000600000000000000" pitchFamily="66" charset="-128"/>
              </a:rPr>
              <a:t>日本人であること</a:t>
            </a:r>
            <a:r>
              <a:rPr lang="ja-JP" altLang="en-US" sz="3200" b="1" dirty="0">
                <a:latin typeface="AR P教科書体M04" panose="03000600000000000000" pitchFamily="66" charset="-128"/>
                <a:ea typeface="AR P教科書体M04" panose="03000600000000000000" pitchFamily="66" charset="-128"/>
              </a:rPr>
              <a:t>を誇りに思う</a:t>
            </a:r>
            <a:r>
              <a:rPr kumimoji="1" lang="ja-JP" altLang="en-US" sz="3200" b="1" dirty="0">
                <a:latin typeface="AR P教科書体M04" panose="03000600000000000000" pitchFamily="66" charset="-128"/>
                <a:ea typeface="AR P教科書体M04" panose="03000600000000000000" pitchFamily="66" charset="-128"/>
              </a:rPr>
              <a:t>！</a:t>
            </a:r>
            <a:br>
              <a:rPr kumimoji="1" lang="en-US" altLang="ja-JP" sz="3200" b="1" dirty="0">
                <a:latin typeface="AR P教科書体M04" panose="03000600000000000000" pitchFamily="66" charset="-128"/>
                <a:ea typeface="AR P教科書体M04" panose="03000600000000000000" pitchFamily="66" charset="-128"/>
              </a:rPr>
            </a:br>
            <a:r>
              <a:rPr lang="ja-JP" altLang="en-US" sz="3200" b="1" dirty="0">
                <a:latin typeface="AR P教科書体M04" panose="03000600000000000000" pitchFamily="66" charset="-128"/>
                <a:ea typeface="AR P教科書体M04" panose="03000600000000000000" pitchFamily="66" charset="-128"/>
              </a:rPr>
              <a:t>歴史人物や</a:t>
            </a:r>
            <a:r>
              <a:rPr kumimoji="1" lang="ja-JP" altLang="en-US" sz="3200" b="1" dirty="0">
                <a:latin typeface="AR P教科書体M04" panose="03000600000000000000" pitchFamily="66" charset="-128"/>
                <a:ea typeface="AR P教科書体M04" panose="03000600000000000000" pitchFamily="66" charset="-128"/>
              </a:rPr>
              <a:t>ご先祖様に感謝したい！</a:t>
            </a:r>
            <a:endParaRPr kumimoji="1" lang="en-US" altLang="ja-JP" sz="3200" b="1" dirty="0">
              <a:latin typeface="AR P教科書体M04" panose="03000600000000000000" pitchFamily="66" charset="-128"/>
              <a:ea typeface="AR P教科書体M04" panose="03000600000000000000" pitchFamily="66" charset="-128"/>
            </a:endParaRPr>
          </a:p>
          <a:p>
            <a:pPr algn="ctr"/>
            <a:r>
              <a:rPr lang="ja-JP" altLang="en-US" sz="3200" b="1" dirty="0">
                <a:latin typeface="AR P教科書体M04" panose="03000600000000000000" pitchFamily="66" charset="-128"/>
                <a:ea typeface="AR P教科書体M04" panose="03000600000000000000" pitchFamily="66" charset="-128"/>
              </a:rPr>
              <a:t>私たちも日本のために何か役に立ちたい！</a:t>
            </a:r>
            <a:endParaRPr lang="en-US" altLang="ja-JP" sz="3200" b="1" dirty="0">
              <a:latin typeface="AR P教科書体M04" panose="03000600000000000000" pitchFamily="66" charset="-128"/>
              <a:ea typeface="AR P教科書体M04" panose="03000600000000000000" pitchFamily="66" charset="-128"/>
            </a:endParaRPr>
          </a:p>
          <a:p>
            <a:pPr algn="ctr"/>
            <a:r>
              <a:rPr kumimoji="1" lang="ja-JP" altLang="en-US" sz="3200" b="1" dirty="0">
                <a:latin typeface="AR P教科書体M04" panose="03000600000000000000" pitchFamily="66" charset="-128"/>
                <a:ea typeface="AR P教科書体M04" panose="03000600000000000000" pitchFamily="66" charset="-128"/>
              </a:rPr>
              <a:t>国づくりのバトンが自分の番になるんだね！</a:t>
            </a:r>
            <a:endParaRPr kumimoji="1" lang="ja-JP" altLang="en-US" sz="3200" dirty="0">
              <a:latin typeface="AR P教科書体M04" panose="03000600000000000000" pitchFamily="66" charset="-128"/>
              <a:ea typeface="AR P教科書体M04" panose="03000600000000000000" pitchFamily="66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74421E-7ADB-E8A7-0310-CBD396DC3EA7}"/>
              </a:ext>
            </a:extLst>
          </p:cNvPr>
          <p:cNvSpPr/>
          <p:nvPr/>
        </p:nvSpPr>
        <p:spPr>
          <a:xfrm>
            <a:off x="1445341" y="4746173"/>
            <a:ext cx="7010400" cy="18524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800" b="1" dirty="0">
              <a:latin typeface="+mn-ea"/>
            </a:endParaRPr>
          </a:p>
          <a:p>
            <a:pPr algn="ctr"/>
            <a:r>
              <a:rPr kumimoji="1" lang="ja-JP" altLang="en-US" sz="2800" b="1" dirty="0">
                <a:latin typeface="+mn-ea"/>
              </a:rPr>
              <a:t>歴史教育の目標が達成</a:t>
            </a:r>
            <a:r>
              <a:rPr lang="ja-JP" altLang="en-US" sz="2800" b="1" dirty="0">
                <a:latin typeface="+mn-ea"/>
              </a:rPr>
              <a:t>できた</a:t>
            </a:r>
            <a:r>
              <a:rPr kumimoji="1" lang="ja-JP" altLang="en-US" sz="2800" b="1" dirty="0">
                <a:latin typeface="+mn-ea"/>
              </a:rPr>
              <a:t>！</a:t>
            </a:r>
            <a:endParaRPr kumimoji="1" lang="en-US" altLang="ja-JP" sz="2800" b="1" dirty="0">
              <a:latin typeface="+mn-ea"/>
            </a:endParaRPr>
          </a:p>
          <a:p>
            <a:pPr algn="ctr"/>
            <a:endParaRPr kumimoji="1" lang="en-US" altLang="ja-JP" sz="2800" b="1" dirty="0">
              <a:latin typeface="+mn-ea"/>
            </a:endParaRPr>
          </a:p>
          <a:p>
            <a:pPr algn="ctr"/>
            <a:r>
              <a:rPr lang="ja-JP" altLang="en-US" sz="2400" b="1" dirty="0">
                <a:latin typeface="+mn-ea"/>
              </a:rPr>
              <a:t>国を愛する心情を育てる</a:t>
            </a:r>
            <a:endParaRPr lang="en-US" altLang="ja-JP" sz="2400" b="1" dirty="0">
              <a:latin typeface="+mn-ea"/>
            </a:endParaRPr>
          </a:p>
          <a:p>
            <a:pPr algn="ctr"/>
            <a:r>
              <a:rPr kumimoji="1" lang="ja-JP" altLang="en-US" sz="2400" b="1" dirty="0">
                <a:latin typeface="+mn-ea"/>
              </a:rPr>
              <a:t>日本国民としての自覚を育てる</a:t>
            </a:r>
            <a:endParaRPr kumimoji="1" lang="en-US" altLang="ja-JP" sz="2400" b="1" dirty="0">
              <a:latin typeface="+mn-ea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7A6175A-5F4C-8D0D-D4E0-61B843A7E546}"/>
              </a:ext>
            </a:extLst>
          </p:cNvPr>
          <p:cNvSpPr/>
          <p:nvPr/>
        </p:nvSpPr>
        <p:spPr>
          <a:xfrm>
            <a:off x="4440407" y="352543"/>
            <a:ext cx="5062822" cy="5977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子供たちの学習感想文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A5865EB5-7B73-A09B-9B61-733B74931DB7}"/>
              </a:ext>
            </a:extLst>
          </p:cNvPr>
          <p:cNvSpPr/>
          <p:nvPr/>
        </p:nvSpPr>
        <p:spPr>
          <a:xfrm>
            <a:off x="542442" y="173104"/>
            <a:ext cx="1068730" cy="1087026"/>
          </a:xfrm>
          <a:prstGeom prst="flowChartConnector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/>
              <a:t>４</a:t>
            </a:r>
            <a:endParaRPr kumimoji="1" lang="ja-JP" altLang="en-US" sz="4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919529-AB23-1B88-3CE4-100D313BA7AA}"/>
              </a:ext>
            </a:extLst>
          </p:cNvPr>
          <p:cNvSpPr txBox="1"/>
          <p:nvPr/>
        </p:nvSpPr>
        <p:spPr>
          <a:xfrm>
            <a:off x="1632593" y="393452"/>
            <a:ext cx="248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授業の結果</a:t>
            </a:r>
          </a:p>
        </p:txBody>
      </p:sp>
    </p:spTree>
    <p:extLst>
      <p:ext uri="{BB962C8B-B14F-4D97-AF65-F5344CB8AC3E}">
        <p14:creationId xmlns:p14="http://schemas.microsoft.com/office/powerpoint/2010/main" val="287528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, ホワイトボ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B812AA4-CE53-D9DD-6FAF-80E844842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42" y="2057428"/>
            <a:ext cx="1560468" cy="2281386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C48DD198-C67F-B554-08D8-108F3598E575}"/>
              </a:ext>
            </a:extLst>
          </p:cNvPr>
          <p:cNvSpPr/>
          <p:nvPr/>
        </p:nvSpPr>
        <p:spPr>
          <a:xfrm>
            <a:off x="1973869" y="90469"/>
            <a:ext cx="7637961" cy="131810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467E9A-ACB5-5F6F-116F-FB1674D0670B}"/>
              </a:ext>
            </a:extLst>
          </p:cNvPr>
          <p:cNvSpPr txBox="1"/>
          <p:nvPr/>
        </p:nvSpPr>
        <p:spPr>
          <a:xfrm>
            <a:off x="2799277" y="2160570"/>
            <a:ext cx="6261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・誰でも追試できるように</a:t>
            </a:r>
            <a:r>
              <a:rPr lang="ja-JP" altLang="en-US" sz="2400" b="1" dirty="0"/>
              <a:t>した</a:t>
            </a:r>
            <a:endParaRPr kumimoji="1" lang="en-US" altLang="ja-JP" sz="2400" b="1" dirty="0"/>
          </a:p>
          <a:p>
            <a:r>
              <a:rPr lang="ja-JP" altLang="en-US" sz="2400" b="1" dirty="0"/>
              <a:t>・「</a:t>
            </a:r>
            <a:r>
              <a:rPr kumimoji="1" lang="ja-JP" altLang="en-US" sz="2400" b="1" dirty="0"/>
              <a:t>歴史授業講座」で先生方に伝えてきた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36033B-F07E-A5D4-25D8-950107C4B8A2}"/>
              </a:ext>
            </a:extLst>
          </p:cNvPr>
          <p:cNvSpPr txBox="1"/>
          <p:nvPr/>
        </p:nvSpPr>
        <p:spPr>
          <a:xfrm>
            <a:off x="1338469" y="3168448"/>
            <a:ext cx="88581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/>
              <a:t>10</a:t>
            </a:r>
            <a:r>
              <a:rPr kumimoji="1" lang="ja-JP" altLang="en-US" sz="2400" b="1" dirty="0"/>
              <a:t>年間でおよそ</a:t>
            </a:r>
            <a:r>
              <a:rPr lang="en-US" altLang="ja-JP" sz="2400" b="1" dirty="0"/>
              <a:t>5</a:t>
            </a:r>
            <a:r>
              <a:rPr kumimoji="1" lang="en-US" altLang="ja-JP" sz="2400" b="1" dirty="0"/>
              <a:t>00</a:t>
            </a:r>
            <a:r>
              <a:rPr kumimoji="1" lang="ja-JP" altLang="en-US" sz="2400" b="1" dirty="0"/>
              <a:t>名ほどの教師が追試できた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誰</a:t>
            </a:r>
            <a:r>
              <a:rPr lang="ja-JP" altLang="en-US" sz="2400" b="1" dirty="0">
                <a:solidFill>
                  <a:srgbClr val="FF0000"/>
                </a:solidFill>
              </a:rPr>
              <a:t>がやっても同じ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成果を出せる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目標の達成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)</a:t>
            </a:r>
            <a:r>
              <a:rPr kumimoji="1" lang="ja-JP" altLang="en-US" sz="2400" b="1" dirty="0"/>
              <a:t>ことがわかった</a:t>
            </a:r>
            <a:endParaRPr lang="en-US" altLang="ja-JP" sz="2400" b="1" dirty="0"/>
          </a:p>
          <a:p>
            <a:pPr algn="ctr"/>
            <a:endParaRPr lang="en-US" altLang="ja-JP" sz="2400" b="1" dirty="0"/>
          </a:p>
          <a:p>
            <a:pPr algn="ctr"/>
            <a:endParaRPr kumimoji="1" lang="en-US" altLang="ja-JP" sz="2400" b="1" dirty="0"/>
          </a:p>
          <a:p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4001284-71CE-090E-8DD2-48E0B0C32CAB}"/>
              </a:ext>
            </a:extLst>
          </p:cNvPr>
          <p:cNvSpPr/>
          <p:nvPr/>
        </p:nvSpPr>
        <p:spPr>
          <a:xfrm>
            <a:off x="1072243" y="4091777"/>
            <a:ext cx="10047514" cy="23797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rgbClr val="FFFF00"/>
                </a:solidFill>
              </a:rPr>
              <a:t>よい歴史授業には心を育てる力がある！</a:t>
            </a:r>
            <a:endParaRPr kumimoji="1" lang="en-US" altLang="ja-JP" sz="3600" b="1" dirty="0">
              <a:solidFill>
                <a:srgbClr val="FFFF00"/>
              </a:solidFill>
            </a:endParaRPr>
          </a:p>
          <a:p>
            <a:pPr algn="ctr"/>
            <a:endParaRPr kumimoji="1" lang="en-US" altLang="ja-JP" sz="2000" b="1" dirty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</a:rPr>
              <a:t>素晴らしい国日本のかけがえのない一員という誇り</a:t>
            </a:r>
            <a:endParaRPr kumimoji="1" lang="en-US" altLang="ja-JP" sz="28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</a:rPr>
              <a:t>自己肯定感</a:t>
            </a:r>
            <a:endParaRPr lang="en-US" altLang="ja-JP" sz="28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2800" b="1" dirty="0">
                <a:solidFill>
                  <a:schemeClr val="bg1"/>
                </a:solidFill>
              </a:rPr>
              <a:t>情緒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の安定・向上心</a:t>
            </a:r>
            <a:r>
              <a:rPr lang="ja-JP" altLang="en-US" sz="2800" b="1" dirty="0">
                <a:solidFill>
                  <a:schemeClr val="bg1"/>
                </a:solidFill>
              </a:rPr>
              <a:t>・努力と勇気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・</a:t>
            </a:r>
            <a:r>
              <a:rPr lang="ja-JP" altLang="en-US" sz="2800" b="1" dirty="0">
                <a:solidFill>
                  <a:schemeClr val="bg1"/>
                </a:solidFill>
              </a:rPr>
              <a:t>逆境に強い心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EF0DE2-45CE-56F8-7C3A-568D1EF6C2F0}"/>
              </a:ext>
            </a:extLst>
          </p:cNvPr>
          <p:cNvSpPr txBox="1"/>
          <p:nvPr/>
        </p:nvSpPr>
        <p:spPr>
          <a:xfrm>
            <a:off x="2799277" y="490126"/>
            <a:ext cx="681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退職後の「授業の追試運動」</a:t>
            </a:r>
            <a:r>
              <a:rPr kumimoji="1" lang="en-US" altLang="ja-JP" sz="2800" b="1" dirty="0"/>
              <a:t>(10</a:t>
            </a:r>
            <a:r>
              <a:rPr kumimoji="1" lang="ja-JP" altLang="en-US" sz="2800" b="1" dirty="0"/>
              <a:t>年）</a:t>
            </a:r>
          </a:p>
        </p:txBody>
      </p:sp>
      <p:pic>
        <p:nvPicPr>
          <p:cNvPr id="8" name="図 7" descr="文字の書かれた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262CD89-2138-0EF4-DF46-0F3D6731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61" y="112831"/>
            <a:ext cx="1801030" cy="1801030"/>
          </a:xfrm>
          <a:prstGeom prst="rect">
            <a:avLst/>
          </a:prstGeom>
        </p:spPr>
      </p:pic>
      <p:pic>
        <p:nvPicPr>
          <p:cNvPr id="14" name="図 13" descr="文字の書かれた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90C0CEB-D70D-3519-12E5-30DAC090C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" y="267533"/>
            <a:ext cx="1522113" cy="126743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441CA85-D550-6834-B5D1-1EE9283549B0}"/>
              </a:ext>
            </a:extLst>
          </p:cNvPr>
          <p:cNvSpPr/>
          <p:nvPr/>
        </p:nvSpPr>
        <p:spPr>
          <a:xfrm>
            <a:off x="1833256" y="1013346"/>
            <a:ext cx="8010840" cy="1094190"/>
          </a:xfrm>
          <a:prstGeom prst="rect">
            <a:avLst/>
          </a:prstGeom>
          <a:solidFill>
            <a:srgbClr val="009ED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</a:rPr>
              <a:t>　この歴史授業をやってみてください！</a:t>
            </a:r>
            <a:endParaRPr kumimoji="1" lang="en-US" altLang="ja-JP" sz="3200" b="1" dirty="0">
              <a:solidFill>
                <a:schemeClr val="bg1"/>
              </a:solidFill>
            </a:endParaRPr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7AAB3563-29FD-C33D-6C63-1B9A36203F6E}"/>
              </a:ext>
            </a:extLst>
          </p:cNvPr>
          <p:cNvSpPr/>
          <p:nvPr/>
        </p:nvSpPr>
        <p:spPr>
          <a:xfrm>
            <a:off x="1730547" y="154226"/>
            <a:ext cx="1068730" cy="1087026"/>
          </a:xfrm>
          <a:prstGeom prst="flowChartConnector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/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202480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07AB6-FF3A-FB12-7F48-50D57A06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8AD9CB-B16F-A8B5-3E56-4A7E8B14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82" y="969509"/>
            <a:ext cx="10837636" cy="2852737"/>
          </a:xfrm>
        </p:spPr>
        <p:txBody>
          <a:bodyPr>
            <a:normAutofit/>
          </a:bodyPr>
          <a:lstStyle/>
          <a:p>
            <a:pPr algn="ctr"/>
            <a:r>
              <a:rPr lang="en-US" altLang="ja-JP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</a:t>
            </a:r>
            <a:r>
              <a:rPr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　歴史教育改革運動のいま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4683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BE8385-E552-5682-A2F7-ED740E981F0A}"/>
              </a:ext>
            </a:extLst>
          </p:cNvPr>
          <p:cNvSpPr txBox="1"/>
          <p:nvPr/>
        </p:nvSpPr>
        <p:spPr>
          <a:xfrm>
            <a:off x="729169" y="1258890"/>
            <a:ext cx="1112028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・「追試運動」がここまでできたのは渡邉尚久校長</a:t>
            </a:r>
            <a:r>
              <a:rPr kumimoji="1" lang="en-US" altLang="ja-JP" sz="2400" b="1" dirty="0"/>
              <a:t>(</a:t>
            </a:r>
            <a:r>
              <a:rPr kumimoji="1" lang="ja-JP" altLang="en-US" sz="2400" b="1" dirty="0"/>
              <a:t>千葉</a:t>
            </a:r>
            <a:r>
              <a:rPr kumimoji="1" lang="en-US" altLang="ja-JP" sz="2400" b="1" dirty="0"/>
              <a:t>)</a:t>
            </a:r>
            <a:r>
              <a:rPr kumimoji="1" lang="ja-JP" altLang="en-US" sz="2400" b="1" dirty="0"/>
              <a:t>の力</a:t>
            </a:r>
            <a:endParaRPr kumimoji="1" lang="en-US" altLang="ja-JP" sz="2400" b="1" dirty="0"/>
          </a:p>
          <a:p>
            <a:r>
              <a:rPr lang="ja-JP" altLang="en-US" sz="2400" b="1" dirty="0"/>
              <a:t>・安達弘「歴史人物学習」服部剛「感動の日本史」も追試できます</a:t>
            </a:r>
            <a:endParaRPr lang="en-US" altLang="ja-JP" sz="2400" b="1" dirty="0"/>
          </a:p>
          <a:p>
            <a:r>
              <a:rPr kumimoji="1" lang="ja-JP" altLang="en-US" sz="2400" b="1" dirty="0"/>
              <a:t>・小出潤先生</a:t>
            </a:r>
            <a:r>
              <a:rPr lang="ja-JP" altLang="en-US" sz="2400" b="1" dirty="0"/>
              <a:t>、</a:t>
            </a:r>
            <a:r>
              <a:rPr kumimoji="1" lang="ja-JP" altLang="en-US" sz="2400" b="1" dirty="0"/>
              <a:t>片川儀治先生、</a:t>
            </a:r>
            <a:r>
              <a:rPr lang="ja-JP" altLang="en-US" sz="2400" b="1" dirty="0"/>
              <a:t>清田直紀先生</a:t>
            </a:r>
            <a:r>
              <a:rPr kumimoji="1" lang="ja-JP" altLang="en-US" sz="2400" b="1" dirty="0"/>
              <a:t>など、若い教師たちの登場と活躍</a:t>
            </a:r>
            <a:br>
              <a:rPr kumimoji="1" lang="en-US" altLang="ja-JP" sz="2400" b="1" dirty="0"/>
            </a:br>
            <a:endParaRPr kumimoji="1" lang="en-US" altLang="ja-JP" sz="2400" b="1" dirty="0"/>
          </a:p>
          <a:p>
            <a:r>
              <a:rPr kumimoji="1" lang="ja-JP" altLang="en-US" sz="2400" b="1" dirty="0"/>
              <a:t>・伊勢雅臣さんの「歴史人物学習館</a:t>
            </a:r>
            <a:r>
              <a:rPr kumimoji="1" lang="en-US" altLang="ja-JP" sz="2400" b="1" dirty="0"/>
              <a:t>(</a:t>
            </a:r>
            <a:r>
              <a:rPr kumimoji="1" lang="ja-JP" altLang="en-US" sz="2400" b="1" dirty="0"/>
              <a:t>安達弘館長</a:t>
            </a:r>
            <a:r>
              <a:rPr kumimoji="1" lang="en-US" altLang="ja-JP" sz="2400" b="1" dirty="0"/>
              <a:t>)</a:t>
            </a:r>
            <a:r>
              <a:rPr kumimoji="1" lang="ja-JP" altLang="en-US" sz="2400" b="1" dirty="0"/>
              <a:t>」</a:t>
            </a:r>
            <a:endParaRPr kumimoji="1" lang="en-US" altLang="ja-JP" sz="2400" b="1" dirty="0"/>
          </a:p>
          <a:p>
            <a:r>
              <a:rPr lang="ja-JP" altLang="en-US" sz="2400" b="1" dirty="0">
                <a:solidFill>
                  <a:srgbClr val="FF0000"/>
                </a:solidFill>
              </a:rPr>
              <a:t>　　</a:t>
            </a:r>
            <a:r>
              <a:rPr lang="ja-JP" altLang="en-US" sz="2400" b="1" dirty="0"/>
              <a:t>～社会科でも理想の歴史授業ができる可能性が生まれた！</a:t>
            </a:r>
            <a:endParaRPr lang="en-US" altLang="ja-JP" sz="2400" b="1" dirty="0"/>
          </a:p>
          <a:p>
            <a:endParaRPr lang="en-US" altLang="ja-JP" sz="24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59EB22E-C2EA-592B-D252-D6C9AEAAB796}"/>
              </a:ext>
            </a:extLst>
          </p:cNvPr>
          <p:cNvSpPr/>
          <p:nvPr/>
        </p:nvSpPr>
        <p:spPr>
          <a:xfrm>
            <a:off x="2231397" y="5274077"/>
            <a:ext cx="7729206" cy="12932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学校で行われている自虐史観</a:t>
            </a:r>
            <a:r>
              <a:rPr lang="ja-JP" altLang="en-US" sz="3200" b="1" dirty="0"/>
              <a:t>教育は</a:t>
            </a:r>
            <a:endParaRPr lang="en-US" altLang="ja-JP" sz="3200" b="1" dirty="0"/>
          </a:p>
          <a:p>
            <a:pPr algn="ctr"/>
            <a:r>
              <a:rPr lang="ja-JP" altLang="en-US" sz="3200" b="1" dirty="0"/>
              <a:t>子供達に対する</a:t>
            </a:r>
            <a:r>
              <a:rPr kumimoji="1" lang="ja-JP" altLang="en-US" sz="3200" b="1" dirty="0">
                <a:solidFill>
                  <a:schemeClr val="bg1"/>
                </a:solidFill>
              </a:rPr>
              <a:t>精神的虐待</a:t>
            </a:r>
            <a:r>
              <a:rPr kumimoji="1" lang="ja-JP" altLang="en-US" sz="3200" b="1" dirty="0"/>
              <a:t>です</a:t>
            </a:r>
            <a:endParaRPr kumimoji="1" lang="en-US" altLang="ja-JP" sz="32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50F64CC-DB94-A280-BA61-918472D37109}"/>
              </a:ext>
            </a:extLst>
          </p:cNvPr>
          <p:cNvSpPr/>
          <p:nvPr/>
        </p:nvSpPr>
        <p:spPr>
          <a:xfrm>
            <a:off x="1288027" y="250371"/>
            <a:ext cx="9301316" cy="8508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10</a:t>
            </a:r>
            <a:r>
              <a:rPr kumimoji="1" lang="ja-JP" altLang="en-US" sz="3200" b="1" dirty="0"/>
              <a:t>年前くらいから新しい風が吹き始めた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735124-1C95-D549-D416-EA2D5A7B3D1F}"/>
              </a:ext>
            </a:extLst>
          </p:cNvPr>
          <p:cNvSpPr txBox="1"/>
          <p:nvPr/>
        </p:nvSpPr>
        <p:spPr>
          <a:xfrm>
            <a:off x="535858" y="3936546"/>
            <a:ext cx="11120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/>
              <a:t>われわれはいまも</a:t>
            </a:r>
            <a:r>
              <a:rPr lang="ja-JP" altLang="en-US" sz="2400" b="1" dirty="0">
                <a:solidFill>
                  <a:srgbClr val="FF0000"/>
                </a:solidFill>
              </a:rPr>
              <a:t>超少数派！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dirty="0"/>
              <a:t>受験戦争を勝ち抜いたエリートたちのほとんどは自虐史観です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日本の状況は当分の間変わりません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17849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37E9133-E2AE-FB4A-8BCD-B526480B2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59" y="1511547"/>
            <a:ext cx="2501786" cy="3675494"/>
          </a:xfrm>
          <a:prstGeom prst="rect">
            <a:avLst/>
          </a:prstGeom>
        </p:spPr>
      </p:pic>
      <p:pic>
        <p:nvPicPr>
          <p:cNvPr id="5" name="図 4" descr="ダイアグラム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21F093-E5D8-274A-D961-14A303B70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84" y="1522934"/>
            <a:ext cx="2501787" cy="3664107"/>
          </a:xfrm>
          <a:prstGeom prst="rect">
            <a:avLst/>
          </a:prstGeom>
        </p:spPr>
      </p:pic>
      <p:pic>
        <p:nvPicPr>
          <p:cNvPr id="7" name="図 6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31795CA-04AE-4C68-E07E-81C2C44F8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10" y="1514577"/>
            <a:ext cx="2486931" cy="35961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図 12" descr="グラフ, 散布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76C173-FCD4-23EC-2C4A-79FFEFAC5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" y="1522934"/>
            <a:ext cx="1899272" cy="270072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6982A6-0719-6EBF-364F-591BE1C91AAA}"/>
              </a:ext>
            </a:extLst>
          </p:cNvPr>
          <p:cNvSpPr txBox="1"/>
          <p:nvPr/>
        </p:nvSpPr>
        <p:spPr>
          <a:xfrm>
            <a:off x="490699" y="696686"/>
            <a:ext cx="1124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/>
              <a:t>簡単に手に入り、教室で誰でも追試できる歴史授業</a:t>
            </a:r>
            <a:endParaRPr kumimoji="1" lang="ja-JP" altLang="en-US" sz="3600" b="1" dirty="0"/>
          </a:p>
        </p:txBody>
      </p:sp>
      <p:pic>
        <p:nvPicPr>
          <p:cNvPr id="4" name="図 3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9051D1D-7F88-E69D-FB84-9EBC5F985B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97" y="1522934"/>
            <a:ext cx="2497067" cy="359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9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99832-8392-868D-5067-BBC85406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115FCE-F895-9662-3163-B4C5750C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39" y="697366"/>
            <a:ext cx="10837636" cy="285273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</a:t>
            </a:r>
            <a:r>
              <a:rPr kumimoji="1"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　</a:t>
            </a:r>
            <a:r>
              <a:rPr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教育基本法と学習指導要領</a:t>
            </a:r>
            <a:br>
              <a:rPr lang="en-US" altLang="ja-JP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kumimoji="1"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が強い味方です</a:t>
            </a:r>
            <a:endParaRPr kumimoji="1" lang="ja-JP" altLang="en-US" sz="4800" dirty="0"/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D8ABDC8D-58C4-3C86-A4F1-C16D54530B74}"/>
              </a:ext>
            </a:extLst>
          </p:cNvPr>
          <p:cNvSpPr/>
          <p:nvPr/>
        </p:nvSpPr>
        <p:spPr>
          <a:xfrm>
            <a:off x="4996543" y="4201888"/>
            <a:ext cx="3864429" cy="2079171"/>
          </a:xfrm>
          <a:prstGeom prst="wedgeRoundRectCallout">
            <a:avLst>
              <a:gd name="adj1" fmla="val 61702"/>
              <a:gd name="adj2" fmla="val -11551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中川昭一さんや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 dirty="0"/>
              <a:t>安倍晋三さんの</a:t>
            </a:r>
            <a:endParaRPr kumimoji="1" lang="en-US" altLang="ja-JP" sz="3200" b="1" dirty="0"/>
          </a:p>
          <a:p>
            <a:pPr algn="ctr"/>
            <a:r>
              <a:rPr lang="ja-JP" altLang="en-US" sz="3200" b="1" dirty="0"/>
              <a:t>遺産です！</a:t>
            </a:r>
            <a:endParaRPr kumimoji="1" lang="ja-JP" altLang="en-US" sz="3200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56B95A-76B5-85EB-70AD-083941E7B16F}"/>
              </a:ext>
            </a:extLst>
          </p:cNvPr>
          <p:cNvSpPr/>
          <p:nvPr/>
        </p:nvSpPr>
        <p:spPr>
          <a:xfrm>
            <a:off x="2579914" y="2726871"/>
            <a:ext cx="72390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3A4E2A-C240-41BC-8122-AFFC59A18B04}"/>
              </a:ext>
            </a:extLst>
          </p:cNvPr>
          <p:cNvSpPr txBox="1"/>
          <p:nvPr/>
        </p:nvSpPr>
        <p:spPr>
          <a:xfrm>
            <a:off x="954855" y="885647"/>
            <a:ext cx="104001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003400"/>
                </a:solidFill>
              </a:rPr>
              <a:t>教育基本法　</a:t>
            </a:r>
            <a:r>
              <a:rPr lang="ja-JP" altLang="en-US" sz="2800" b="1" dirty="0"/>
              <a:t>（教育の目標）</a:t>
            </a:r>
            <a:endParaRPr lang="en-US" altLang="ja-JP" sz="2800" b="1" dirty="0"/>
          </a:p>
          <a:p>
            <a:r>
              <a:rPr lang="ja-JP" altLang="en-US" sz="2800" b="1" dirty="0"/>
              <a:t>　伝統と文化を尊重し、それらをはぐくんできた</a:t>
            </a:r>
            <a:endParaRPr lang="en-US" altLang="ja-JP" sz="2800" b="1" dirty="0"/>
          </a:p>
          <a:p>
            <a:r>
              <a:rPr lang="ja-JP" altLang="en-US" sz="2800" b="1" dirty="0">
                <a:solidFill>
                  <a:srgbClr val="FF0000"/>
                </a:solidFill>
              </a:rPr>
              <a:t>　我が国（と郷土を）愛する態度を養う</a:t>
            </a:r>
            <a:endParaRPr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607CAF-FA0F-412C-A6E7-E4CCBE6CDAB1}"/>
              </a:ext>
            </a:extLst>
          </p:cNvPr>
          <p:cNvSpPr txBox="1"/>
          <p:nvPr/>
        </p:nvSpPr>
        <p:spPr>
          <a:xfrm>
            <a:off x="954855" y="2835831"/>
            <a:ext cx="1093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34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学習指導要領　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平成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29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度　社会</a:t>
            </a:r>
            <a:r>
              <a:rPr kumimoji="1"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kumimoji="1"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年（歴史・公民）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6F2FD3-F5EB-42FB-AFF1-E1F4B4528D23}"/>
              </a:ext>
            </a:extLst>
          </p:cNvPr>
          <p:cNvSpPr txBox="1"/>
          <p:nvPr/>
        </p:nvSpPr>
        <p:spPr>
          <a:xfrm>
            <a:off x="1379397" y="3097441"/>
            <a:ext cx="1040346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b="1" dirty="0"/>
          </a:p>
          <a:p>
            <a:r>
              <a:rPr lang="ja-JP" altLang="en-US" sz="2800" b="1" dirty="0"/>
              <a:t>我が国の歴史や伝統を大切にして</a:t>
            </a:r>
            <a:r>
              <a:rPr lang="ja-JP" altLang="en-US" sz="2800" b="1" dirty="0">
                <a:solidFill>
                  <a:srgbClr val="FF0000"/>
                </a:solidFill>
              </a:rPr>
              <a:t>国を愛する心情（を養い）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r>
              <a:rPr lang="ja-JP" altLang="en-US" sz="2800" b="1" dirty="0"/>
              <a:t>我が国の将来を担う</a:t>
            </a:r>
            <a:r>
              <a:rPr lang="ja-JP" altLang="en-US" sz="2800" b="1" dirty="0">
                <a:solidFill>
                  <a:srgbClr val="FF0000"/>
                </a:solidFill>
              </a:rPr>
              <a:t>国民としての自覚を養う</a:t>
            </a:r>
            <a:endParaRPr lang="ja-JP" altLang="en-US" sz="28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F6270A-C471-1EA7-D77D-7D25D9A4E715}"/>
              </a:ext>
            </a:extLst>
          </p:cNvPr>
          <p:cNvSpPr/>
          <p:nvPr/>
        </p:nvSpPr>
        <p:spPr>
          <a:xfrm>
            <a:off x="756557" y="4796509"/>
            <a:ext cx="10678886" cy="13209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政府が　法の定める教育目標を守っていないから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私たちがやってきたのです！</a:t>
            </a:r>
          </a:p>
        </p:txBody>
      </p:sp>
    </p:spTree>
    <p:extLst>
      <p:ext uri="{BB962C8B-B14F-4D97-AF65-F5344CB8AC3E}">
        <p14:creationId xmlns:p14="http://schemas.microsoft.com/office/powerpoint/2010/main" val="25399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E65986-AB9E-4C63-8511-59D01191D95E}"/>
              </a:ext>
            </a:extLst>
          </p:cNvPr>
          <p:cNvSpPr txBox="1"/>
          <p:nvPr/>
        </p:nvSpPr>
        <p:spPr>
          <a:xfrm>
            <a:off x="1349190" y="791639"/>
            <a:ext cx="9789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</a:rPr>
              <a:t>平成</a:t>
            </a:r>
            <a:r>
              <a:rPr kumimoji="1" lang="en-US" altLang="ja-JP" sz="2400" b="1" dirty="0">
                <a:solidFill>
                  <a:srgbClr val="0070C0"/>
                </a:solidFill>
              </a:rPr>
              <a:t>29</a:t>
            </a:r>
            <a:r>
              <a:rPr kumimoji="1" lang="ja-JP" altLang="en-US" sz="2400" b="1" dirty="0">
                <a:solidFill>
                  <a:srgbClr val="0070C0"/>
                </a:solidFill>
              </a:rPr>
              <a:t>年度　新学習指導要領　小学校社会　</a:t>
            </a:r>
            <a:r>
              <a:rPr kumimoji="1" lang="en-US" altLang="ja-JP" sz="2400" b="1" dirty="0">
                <a:solidFill>
                  <a:srgbClr val="0070C0"/>
                </a:solidFill>
              </a:rPr>
              <a:t>6</a:t>
            </a:r>
            <a:r>
              <a:rPr kumimoji="1" lang="ja-JP" altLang="en-US" sz="2400" b="1" dirty="0">
                <a:solidFill>
                  <a:srgbClr val="0070C0"/>
                </a:solidFill>
              </a:rPr>
              <a:t>年</a:t>
            </a:r>
            <a:endParaRPr kumimoji="1" lang="en-US" altLang="ja-JP" sz="2400" b="1" dirty="0">
              <a:solidFill>
                <a:srgbClr val="0070C0"/>
              </a:solidFill>
            </a:endParaRPr>
          </a:p>
          <a:p>
            <a:endParaRPr lang="en-US" altLang="ja-JP" sz="2400" b="1" dirty="0"/>
          </a:p>
          <a:p>
            <a:r>
              <a:rPr kumimoji="1" lang="en-US" altLang="ja-JP" sz="2400" b="1" dirty="0"/>
              <a:t>【</a:t>
            </a:r>
            <a:r>
              <a:rPr kumimoji="1" lang="ja-JP" altLang="en-US" sz="2400" b="1" dirty="0"/>
              <a:t>内容</a:t>
            </a:r>
            <a:r>
              <a:rPr kumimoji="1" lang="en-US" altLang="ja-JP" sz="2400" b="1" dirty="0"/>
              <a:t>】</a:t>
            </a:r>
            <a:r>
              <a:rPr kumimoji="1" lang="ja-JP" altLang="en-US" sz="2400" b="1" dirty="0"/>
              <a:t>（１）のア</a:t>
            </a:r>
            <a:endParaRPr kumimoji="1" lang="en-US" altLang="ja-JP" sz="2400" b="1" dirty="0"/>
          </a:p>
          <a:p>
            <a:r>
              <a:rPr lang="ja-JP" altLang="en-US" sz="2400" b="1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・</a:t>
            </a:r>
            <a:r>
              <a:rPr lang="ja-JP" altLang="en-US" sz="2400" b="0" i="0" dirty="0">
                <a:solidFill>
                  <a:srgbClr val="FF0000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神話・伝承を調べ，</a:t>
            </a:r>
            <a:r>
              <a:rPr lang="ja-JP" altLang="en-US" sz="2400" b="0" i="0" u="sng" dirty="0">
                <a:solidFill>
                  <a:srgbClr val="FF0000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国の形成に関する考え方</a:t>
            </a:r>
            <a:r>
              <a:rPr lang="ja-JP" altLang="en-US" sz="2400" b="0" i="0" dirty="0">
                <a:solidFill>
                  <a:srgbClr val="FF0000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などに関心をもつ</a:t>
            </a:r>
            <a:endParaRPr kumimoji="1" lang="en-US" altLang="ja-JP" sz="2400" b="1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ja-JP" altLang="en-US" sz="2400" b="1" dirty="0"/>
              <a:t>　　　　　　　　　　</a:t>
            </a:r>
            <a:r>
              <a:rPr lang="ja-JP" altLang="en-US" sz="2800" b="1" dirty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（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</a:rPr>
              <a:t>建国神話</a:t>
            </a:r>
            <a:r>
              <a:rPr lang="ja-JP" altLang="en-US" sz="2800" b="1" dirty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）</a:t>
            </a:r>
            <a:endParaRPr lang="en-US" altLang="ja-JP" sz="2800" b="1" dirty="0">
              <a:solidFill>
                <a:srgbClr val="FF0000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endParaRPr kumimoji="1" lang="en-US" altLang="ja-JP" sz="2000" b="1" dirty="0"/>
          </a:p>
          <a:p>
            <a:r>
              <a:rPr kumimoji="1" lang="en-US" altLang="ja-JP" sz="2400" b="1" dirty="0"/>
              <a:t>【</a:t>
            </a:r>
            <a:r>
              <a:rPr lang="ja-JP" altLang="en-US" sz="2400" b="1" dirty="0"/>
              <a:t>内容</a:t>
            </a:r>
            <a:r>
              <a:rPr kumimoji="1" lang="ja-JP" altLang="en-US" sz="2400" b="1" dirty="0"/>
              <a:t>の取り扱い方</a:t>
            </a:r>
            <a:r>
              <a:rPr kumimoji="1" lang="en-US" altLang="ja-JP" sz="2400" b="1" dirty="0"/>
              <a:t>】</a:t>
            </a:r>
            <a:r>
              <a:rPr kumimoji="1" lang="ja-JP" altLang="en-US" sz="2400" b="1" dirty="0"/>
              <a:t>（２）のエ</a:t>
            </a:r>
            <a:endParaRPr kumimoji="1" lang="en-US" altLang="ja-JP" sz="2400" b="1" dirty="0"/>
          </a:p>
          <a:p>
            <a:endParaRPr lang="en-US" altLang="ja-JP" sz="2400" dirty="0"/>
          </a:p>
          <a:p>
            <a:r>
              <a:rPr lang="ja-JP" altLang="en-US" sz="2400" b="0" i="0" dirty="0">
                <a:solidFill>
                  <a:srgbClr val="000000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イの</a:t>
            </a:r>
            <a:r>
              <a:rPr lang="ja-JP" altLang="en-US" sz="2400" b="0" i="0" dirty="0">
                <a:solidFill>
                  <a:srgbClr val="FF0000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「天皇の地位」</a:t>
            </a:r>
            <a:r>
              <a:rPr lang="ja-JP" altLang="en-US" sz="2400" b="0" i="0" dirty="0"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については，</a:t>
            </a:r>
            <a:endParaRPr lang="en-US" altLang="ja-JP" sz="2400" b="0" i="0" dirty="0">
              <a:effectLst/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lang="ja-JP" altLang="en-US" sz="2400" b="0" i="0" dirty="0">
                <a:solidFill>
                  <a:srgbClr val="000000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　　・・・</a:t>
            </a:r>
            <a:r>
              <a:rPr lang="ja-JP" altLang="en-US" sz="2400" b="0" i="0" u="sng" dirty="0">
                <a:solidFill>
                  <a:srgbClr val="FF0000"/>
                </a:solidFill>
                <a:effectLst/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天皇についての理解と敬愛の念を深める</a:t>
            </a:r>
            <a:endParaRPr kumimoji="1" lang="ja-JP" altLang="en-US" sz="24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A000E0D-103C-2C65-6EE7-B886486E46DD}"/>
              </a:ext>
            </a:extLst>
          </p:cNvPr>
          <p:cNvSpPr/>
          <p:nvPr/>
        </p:nvSpPr>
        <p:spPr>
          <a:xfrm>
            <a:off x="259978" y="4800599"/>
            <a:ext cx="11496593" cy="159475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教育委員会は　</a:t>
            </a:r>
            <a:r>
              <a:rPr kumimoji="1" lang="ja-JP" altLang="en-US" sz="3200" b="1" dirty="0"/>
              <a:t>学習指導要領のここだけは</a:t>
            </a:r>
            <a:r>
              <a:rPr lang="ja-JP" altLang="en-US" sz="3200" b="1" dirty="0"/>
              <a:t>完全スルーで周知しません</a:t>
            </a:r>
            <a:r>
              <a:rPr kumimoji="1" lang="ja-JP" altLang="en-US" sz="3200" b="1" dirty="0"/>
              <a:t>！</a:t>
            </a:r>
            <a:endParaRPr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13355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1B7D0-96C4-E69B-C44D-A1796102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8D0BAC-8B3F-BC54-4784-35AA314E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11" y="1818595"/>
            <a:ext cx="10837636" cy="2852737"/>
          </a:xfrm>
        </p:spPr>
        <p:txBody>
          <a:bodyPr>
            <a:normAutofit/>
          </a:bodyPr>
          <a:lstStyle/>
          <a:p>
            <a:pPr algn="ctr"/>
            <a:r>
              <a:rPr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６</a:t>
            </a:r>
            <a:r>
              <a:rPr kumimoji="1"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　地方議員の皆様への</a:t>
            </a:r>
            <a:r>
              <a:rPr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お願い</a:t>
            </a:r>
            <a:br>
              <a:rPr lang="en-US" altLang="ja-JP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＆</a:t>
            </a:r>
            <a:br>
              <a:rPr lang="en-US" altLang="ja-JP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　　教科書採択への道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7134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9777C8-D332-C51C-69B6-DCAC4261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74" y="1433732"/>
            <a:ext cx="10837636" cy="285273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１　</a:t>
            </a:r>
            <a:r>
              <a:rPr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歴史教科書と授業を変えた</a:t>
            </a:r>
            <a:r>
              <a:rPr kumimoji="1" lang="en-US" altLang="ja-JP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30</a:t>
            </a:r>
            <a:r>
              <a:rPr kumimoji="1"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年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21227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9CA1A5-D8F9-7809-47D8-C956400BBDDE}"/>
              </a:ext>
            </a:extLst>
          </p:cNvPr>
          <p:cNvSpPr txBox="1"/>
          <p:nvPr/>
        </p:nvSpPr>
        <p:spPr>
          <a:xfrm>
            <a:off x="889907" y="1413063"/>
            <a:ext cx="104121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70C0"/>
                </a:solidFill>
              </a:rPr>
              <a:t>　　　地方議員のみなさまへのお願い</a:t>
            </a:r>
            <a:endParaRPr kumimoji="1" lang="en-US" altLang="ja-JP" sz="3200" b="1" dirty="0">
              <a:solidFill>
                <a:srgbClr val="0070C0"/>
              </a:solidFill>
            </a:endParaRPr>
          </a:p>
          <a:p>
            <a:endParaRPr lang="en-US" altLang="ja-JP" sz="3200" b="1" dirty="0"/>
          </a:p>
          <a:p>
            <a:r>
              <a:rPr lang="ja-JP" altLang="en-US" sz="3200" b="1" dirty="0"/>
              <a:t>１　教育委員会に対して「教育基本法と学習指導要領の</a:t>
            </a:r>
            <a:endParaRPr lang="en-US" altLang="ja-JP" sz="3200" b="1" dirty="0"/>
          </a:p>
          <a:p>
            <a:r>
              <a:rPr lang="ja-JP" altLang="en-US" sz="3200" b="1" dirty="0"/>
              <a:t>　　目標」を現場にきちんと指導するように求める</a:t>
            </a:r>
            <a:endParaRPr lang="en-US" altLang="ja-JP" sz="3200" b="1" dirty="0"/>
          </a:p>
          <a:p>
            <a:endParaRPr lang="en-US" altLang="ja-JP" sz="3200" b="1" dirty="0"/>
          </a:p>
          <a:p>
            <a:r>
              <a:rPr kumimoji="1" lang="ja-JP" altLang="en-US" sz="3200" b="1" dirty="0"/>
              <a:t>２　</a:t>
            </a:r>
            <a:r>
              <a:rPr lang="ja-JP" altLang="en-US" sz="3200" b="1" dirty="0"/>
              <a:t>理想の歴史教育を進める</a:t>
            </a:r>
            <a:r>
              <a:rPr kumimoji="1" lang="ja-JP" altLang="en-US" sz="3200" b="1" dirty="0"/>
              <a:t>少数の教師たちを守る</a:t>
            </a:r>
            <a:endParaRPr kumimoji="1" lang="en-US" altLang="ja-JP" sz="3200" b="1" dirty="0"/>
          </a:p>
          <a:p>
            <a:endParaRPr lang="en-US" altLang="ja-JP" sz="3200" b="1" dirty="0"/>
          </a:p>
          <a:p>
            <a:r>
              <a:rPr lang="ja-JP" altLang="en-US" sz="3200" b="1" dirty="0"/>
              <a:t>３　党派を超えて</a:t>
            </a:r>
            <a:r>
              <a:rPr lang="ja-JP" altLang="en-US" sz="3200" b="1" dirty="0">
                <a:solidFill>
                  <a:srgbClr val="FF0000"/>
                </a:solidFill>
              </a:rPr>
              <a:t>この一点での大同団結</a:t>
            </a:r>
            <a:r>
              <a:rPr lang="ja-JP" altLang="en-US" sz="3200" b="1" dirty="0"/>
              <a:t>をすすめる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370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6EF8E0-17F7-B52D-A972-3AF6DB2A8410}"/>
              </a:ext>
            </a:extLst>
          </p:cNvPr>
          <p:cNvSpPr txBox="1"/>
          <p:nvPr/>
        </p:nvSpPr>
        <p:spPr>
          <a:xfrm>
            <a:off x="1785258" y="245628"/>
            <a:ext cx="821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70C0"/>
                </a:solidFill>
              </a:rPr>
              <a:t>教科書採択</a:t>
            </a:r>
            <a:r>
              <a:rPr lang="ja-JP" altLang="en-US" sz="3600" b="1" dirty="0">
                <a:solidFill>
                  <a:srgbClr val="0070C0"/>
                </a:solidFill>
              </a:rPr>
              <a:t>のためのたった一つ</a:t>
            </a:r>
            <a:r>
              <a:rPr kumimoji="1" lang="ja-JP" altLang="en-US" sz="3600" b="1" dirty="0">
                <a:solidFill>
                  <a:srgbClr val="0070C0"/>
                </a:solidFill>
              </a:rPr>
              <a:t>の道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A50862-9C4F-E09F-96D5-17C9894ADA95}"/>
              </a:ext>
            </a:extLst>
          </p:cNvPr>
          <p:cNvSpPr/>
          <p:nvPr/>
        </p:nvSpPr>
        <p:spPr>
          <a:xfrm>
            <a:off x="1034141" y="891959"/>
            <a:ext cx="9644743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茨城県常陸大宮市はやりとげた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endParaRPr kumimoji="1" lang="en-US" altLang="ja-JP" sz="3200" b="1" dirty="0">
              <a:solidFill>
                <a:schemeClr val="tx1"/>
              </a:solidFill>
            </a:endParaRPr>
          </a:p>
          <a:p>
            <a:r>
              <a:rPr kumimoji="1" lang="ja-JP" altLang="en-US" sz="3200" b="1" dirty="0">
                <a:solidFill>
                  <a:schemeClr val="tx1"/>
                </a:solidFill>
              </a:rPr>
              <a:t>１　覚悟のある組長を当選させる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r>
              <a:rPr kumimoji="1" lang="ja-JP" altLang="en-US" sz="3200" b="1" dirty="0">
                <a:solidFill>
                  <a:schemeClr val="tx1"/>
                </a:solidFill>
              </a:rPr>
              <a:t>２　当選した組長は確実な人を教育委員に選ぶ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r>
              <a:rPr lang="ja-JP" altLang="en-US" sz="3200" b="1" dirty="0">
                <a:solidFill>
                  <a:schemeClr val="tx1"/>
                </a:solidFill>
              </a:rPr>
              <a:t>３　共同採択をやめ独自採択できるようにする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r>
              <a:rPr lang="ja-JP" altLang="en-US" sz="3200" b="1" dirty="0">
                <a:solidFill>
                  <a:schemeClr val="tx1"/>
                </a:solidFill>
              </a:rPr>
              <a:t>４　教科書を採択する（反対派の暴力に負けない）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br>
              <a:rPr lang="en-US" altLang="ja-JP" sz="3200" b="1" dirty="0">
                <a:solidFill>
                  <a:schemeClr val="tx1"/>
                </a:solidFill>
              </a:rPr>
            </a:br>
            <a:r>
              <a:rPr lang="ja-JP" altLang="en-US" sz="3200" b="1" dirty="0">
                <a:solidFill>
                  <a:schemeClr val="tx1"/>
                </a:solidFill>
              </a:rPr>
              <a:t>　　　　</a:t>
            </a:r>
            <a:endParaRPr kumimoji="1" lang="en-US" altLang="ja-JP" sz="3200" b="1" dirty="0">
              <a:solidFill>
                <a:schemeClr val="tx1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1C24F83-A94B-490A-653D-C8965B5F23F7}"/>
              </a:ext>
            </a:extLst>
          </p:cNvPr>
          <p:cNvSpPr/>
          <p:nvPr/>
        </p:nvSpPr>
        <p:spPr>
          <a:xfrm>
            <a:off x="1698170" y="4351549"/>
            <a:ext cx="8044543" cy="197031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/>
              <a:t>（</a:t>
            </a:r>
            <a:r>
              <a:rPr kumimoji="1" lang="ja-JP" altLang="en-US" sz="2800" b="1" dirty="0"/>
              <a:t>採択後</a:t>
            </a:r>
            <a:r>
              <a:rPr kumimoji="1" lang="en-US" altLang="ja-JP" sz="2800" b="1" dirty="0"/>
              <a:t>4</a:t>
            </a:r>
            <a:r>
              <a:rPr kumimoji="1" lang="ja-JP" altLang="en-US" sz="2800" b="1" dirty="0"/>
              <a:t>年間の課題）</a:t>
            </a:r>
            <a:endParaRPr lang="en-US" altLang="ja-JP" sz="2800" b="1" dirty="0"/>
          </a:p>
          <a:p>
            <a:r>
              <a:rPr lang="ja-JP" altLang="en-US" sz="2800" b="1" dirty="0"/>
              <a:t>　　・教師の歴史観・国家観を変える研修</a:t>
            </a:r>
            <a:endParaRPr lang="en-US" altLang="ja-JP" sz="2800" b="1" dirty="0"/>
          </a:p>
          <a:p>
            <a:r>
              <a:rPr lang="ja-JP" altLang="en-US" sz="2800" b="1" dirty="0"/>
              <a:t>　　・授業改善</a:t>
            </a:r>
            <a:r>
              <a:rPr lang="en-US" altLang="ja-JP" sz="2800" b="1" dirty="0"/>
              <a:t>(</a:t>
            </a:r>
            <a:r>
              <a:rPr lang="ja-JP" altLang="en-US" sz="2800" b="1" dirty="0"/>
              <a:t>追試</a:t>
            </a:r>
            <a:r>
              <a:rPr lang="en-US" altLang="ja-JP" sz="2800" b="1" dirty="0"/>
              <a:t>)</a:t>
            </a:r>
            <a:r>
              <a:rPr lang="ja-JP" altLang="en-US" sz="2800" b="1" dirty="0"/>
              <a:t>で</a:t>
            </a:r>
            <a:r>
              <a:rPr lang="ja-JP" altLang="en-US" sz="2800" b="1" dirty="0">
                <a:solidFill>
                  <a:schemeClr val="bg1"/>
                </a:solidFill>
              </a:rPr>
              <a:t>目に見える結果</a:t>
            </a:r>
            <a:r>
              <a:rPr lang="ja-JP" altLang="en-US" sz="2800" b="1" dirty="0"/>
              <a:t>を出す</a:t>
            </a:r>
            <a:endParaRPr lang="en-US" altLang="ja-JP" sz="2800" b="1" dirty="0"/>
          </a:p>
          <a:p>
            <a:r>
              <a:rPr kumimoji="1" lang="ja-JP" altLang="en-US" sz="2800" b="1" dirty="0"/>
              <a:t>　　　～保護者や市民への説得力を高める～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70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333393-CA84-DDD8-C529-04058DF7A029}"/>
              </a:ext>
            </a:extLst>
          </p:cNvPr>
          <p:cNvSpPr txBox="1"/>
          <p:nvPr/>
        </p:nvSpPr>
        <p:spPr>
          <a:xfrm>
            <a:off x="5367900" y="339604"/>
            <a:ext cx="6051213" cy="1667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4000" b="1" kern="1200" dirty="0">
                <a:solidFill>
                  <a:schemeClr val="tx1"/>
                </a:solidFill>
                <a:latin typeface="+mj-lt"/>
                <a:ea typeface="$ＪＳゴシック" panose="04030B090D0B02020403" pitchFamily="17" charset="-128"/>
                <a:cs typeface="+mj-cs"/>
              </a:rPr>
              <a:t>ありがとうございました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1A601C-84EF-D922-9851-CCEFFF3EE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534F6D-1D80-7D94-CC7A-C07D218018C5}"/>
              </a:ext>
            </a:extLst>
          </p:cNvPr>
          <p:cNvSpPr txBox="1"/>
          <p:nvPr/>
        </p:nvSpPr>
        <p:spPr>
          <a:xfrm>
            <a:off x="5367902" y="2061376"/>
            <a:ext cx="6051211" cy="319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ja-JP" altLang="en-US" sz="2400" dirty="0"/>
              <a:t>「日本が好きになる！歴史授業」について関心を持たれた方はどうかご連絡ください。</a:t>
            </a:r>
            <a:endParaRPr kumimoji="1" lang="en-US" altLang="ja-JP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ja-JP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dirty="0"/>
              <a:t>昨年</a:t>
            </a:r>
            <a:r>
              <a:rPr lang="en-US" altLang="ja-JP" sz="2400" dirty="0"/>
              <a:t>Season10</a:t>
            </a:r>
            <a:r>
              <a:rPr lang="ja-JP" altLang="en-US" sz="2400" dirty="0"/>
              <a:t>でお休みした講座を</a:t>
            </a:r>
            <a:endParaRPr lang="en-US" altLang="ja-JP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2400" dirty="0"/>
              <a:t>今年は再開します。どうぞよろしくお願いします。</a:t>
            </a:r>
            <a:endParaRPr kumimoji="1" lang="en-US" altLang="ja-JP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7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ABFEEA-72C8-3C12-C930-7C2A348AB3AA}"/>
              </a:ext>
            </a:extLst>
          </p:cNvPr>
          <p:cNvSpPr txBox="1"/>
          <p:nvPr/>
        </p:nvSpPr>
        <p:spPr>
          <a:xfrm>
            <a:off x="762000" y="625347"/>
            <a:ext cx="10918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　　　　　　　　　　　　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en-US" altLang="ja-JP" sz="2000" b="1" dirty="0"/>
              <a:t>1995(</a:t>
            </a:r>
            <a:r>
              <a:rPr kumimoji="1" lang="ja-JP" altLang="en-US" sz="2000" b="1" dirty="0"/>
              <a:t>平成</a:t>
            </a:r>
            <a:r>
              <a:rPr kumimoji="1" lang="en-US" altLang="ja-JP" sz="2000" b="1" dirty="0"/>
              <a:t>9)</a:t>
            </a:r>
            <a:r>
              <a:rPr kumimoji="1" lang="ja-JP" altLang="en-US" sz="2000" b="1" dirty="0"/>
              <a:t>　</a:t>
            </a:r>
            <a:r>
              <a:rPr lang="ja-JP" altLang="en-US" sz="2000" b="1" dirty="0"/>
              <a:t>  </a:t>
            </a:r>
            <a:r>
              <a:rPr lang="ja-JP" altLang="en-US" sz="2000" b="1" dirty="0">
                <a:solidFill>
                  <a:srgbClr val="FF0000"/>
                </a:solidFill>
              </a:rPr>
              <a:t>歴史の授業づくり開始</a:t>
            </a:r>
            <a:r>
              <a:rPr lang="ja-JP" altLang="en-US" sz="2000" b="1" dirty="0"/>
              <a:t>（</a:t>
            </a:r>
            <a:r>
              <a:rPr kumimoji="1" lang="ja-JP" altLang="en-US" sz="2000" b="1" dirty="0"/>
              <a:t>自由主義史観研究会）</a:t>
            </a:r>
            <a:endParaRPr kumimoji="1" lang="en-US" altLang="ja-JP" sz="2000" b="1" dirty="0"/>
          </a:p>
          <a:p>
            <a:r>
              <a:rPr kumimoji="1" lang="en-US" altLang="ja-JP" sz="2000" b="1" dirty="0"/>
              <a:t>1996(</a:t>
            </a:r>
            <a:r>
              <a:rPr kumimoji="1" lang="ja-JP" altLang="en-US" sz="2000" b="1" dirty="0"/>
              <a:t>平成</a:t>
            </a:r>
            <a:r>
              <a:rPr kumimoji="1" lang="en-US" altLang="ja-JP" sz="2000" b="1" dirty="0"/>
              <a:t>10)</a:t>
            </a:r>
            <a:r>
              <a:rPr kumimoji="1" lang="ja-JP" altLang="en-US" sz="2000" b="1" dirty="0"/>
              <a:t>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歴史の教科書づくり開始</a:t>
            </a:r>
            <a:r>
              <a:rPr lang="ja-JP" altLang="en-US" sz="2000" b="1" dirty="0"/>
              <a:t>（</a:t>
            </a:r>
            <a:r>
              <a:rPr kumimoji="1" lang="ja-JP" altLang="en-US" sz="2000" b="1" dirty="0"/>
              <a:t>新しい歴史教科書をつくる会</a:t>
            </a:r>
            <a:r>
              <a:rPr kumimoji="1" lang="en-US" altLang="ja-JP" sz="2000" b="1" dirty="0"/>
              <a:t>)</a:t>
            </a:r>
          </a:p>
          <a:p>
            <a:r>
              <a:rPr lang="ja-JP" altLang="en-US" sz="2000" b="1" dirty="0"/>
              <a:t>　　　　　　・教科書検定には合格するが　採択は反対運動によって潰されていった</a:t>
            </a:r>
            <a:endParaRPr lang="en-US" altLang="ja-JP" sz="2000" b="1" dirty="0"/>
          </a:p>
          <a:p>
            <a:r>
              <a:rPr kumimoji="1" lang="en-US" altLang="ja-JP" sz="2000" b="1" dirty="0"/>
              <a:t>2006(</a:t>
            </a:r>
            <a:r>
              <a:rPr kumimoji="1" lang="ja-JP" altLang="en-US" sz="2000" b="1" dirty="0"/>
              <a:t>平成</a:t>
            </a:r>
            <a:r>
              <a:rPr kumimoji="1" lang="en-US" altLang="ja-JP" sz="2000" b="1" dirty="0"/>
              <a:t>20</a:t>
            </a:r>
            <a:r>
              <a:rPr kumimoji="1" lang="ja-JP" altLang="en-US" sz="2000" b="1" dirty="0"/>
              <a:t>） つくる会</a:t>
            </a:r>
            <a:r>
              <a:rPr lang="ja-JP" altLang="en-US" sz="2000" b="1" dirty="0"/>
              <a:t>分裂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運動のパワー半減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lang="ja-JP" altLang="en-US" sz="2000" b="1" dirty="0">
                <a:solidFill>
                  <a:srgbClr val="FF0000"/>
                </a:solidFill>
              </a:rPr>
              <a:t>　　　</a:t>
            </a:r>
            <a:r>
              <a:rPr lang="ja-JP" altLang="en-US" sz="2000" b="1" dirty="0"/>
              <a:t>　　　・最新（</a:t>
            </a:r>
            <a:r>
              <a:rPr lang="en-US" altLang="ja-JP" sz="2000" b="1" dirty="0"/>
              <a:t>2024</a:t>
            </a:r>
            <a:r>
              <a:rPr lang="ja-JP" altLang="en-US" sz="2000" b="1" dirty="0"/>
              <a:t>）の採択率は合わせて１％程度か？</a:t>
            </a:r>
            <a:endParaRPr kumimoji="1" lang="en-US" altLang="ja-JP" sz="20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1A204EE-1B36-2E66-2A2E-1F98D4628A42}"/>
              </a:ext>
            </a:extLst>
          </p:cNvPr>
          <p:cNvSpPr/>
          <p:nvPr/>
        </p:nvSpPr>
        <p:spPr>
          <a:xfrm>
            <a:off x="845574" y="2564339"/>
            <a:ext cx="10246969" cy="261158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/>
              <a:t>　１  </a:t>
            </a:r>
            <a:r>
              <a:rPr kumimoji="1" lang="ja-JP" altLang="en-US" sz="2400" b="1" dirty="0"/>
              <a:t>メディアの偏向報道</a:t>
            </a:r>
            <a:endParaRPr kumimoji="1" lang="en-US" altLang="ja-JP" sz="2400" b="1" dirty="0"/>
          </a:p>
          <a:p>
            <a:r>
              <a:rPr lang="ja-JP" altLang="en-US" sz="2400" b="1" dirty="0"/>
              <a:t>　　「軍国主義」「国粋主義」などのレッテルを貼る</a:t>
            </a:r>
            <a:endParaRPr lang="en-US" altLang="ja-JP" sz="2400" b="1" dirty="0"/>
          </a:p>
          <a:p>
            <a:r>
              <a:rPr lang="ja-JP" altLang="en-US" sz="2400" b="1" dirty="0"/>
              <a:t>　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　激しい反対運動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実力行使を含む</a:t>
            </a:r>
            <a:r>
              <a:rPr lang="en-US" altLang="ja-JP" sz="2400" b="1" dirty="0"/>
              <a:t>)</a:t>
            </a:r>
            <a:r>
              <a:rPr lang="ja-JP" altLang="en-US" sz="2400" b="1" dirty="0"/>
              <a:t>＆黙って見ている政府・文科省</a:t>
            </a:r>
            <a:endParaRPr lang="en-US" altLang="ja-JP" sz="2400" b="1" dirty="0"/>
          </a:p>
          <a:p>
            <a:r>
              <a:rPr lang="ja-JP" altLang="en-US" sz="2400" b="1" dirty="0"/>
              <a:t>　</a:t>
            </a:r>
            <a:r>
              <a:rPr lang="en-US" altLang="ja-JP" sz="2400" b="1" dirty="0"/>
              <a:t>3</a:t>
            </a:r>
            <a:r>
              <a:rPr lang="ja-JP" altLang="en-US" sz="2400" b="1" dirty="0"/>
              <a:t>　教育界では「あぶない奴ら」のイメージが定着していった</a:t>
            </a:r>
            <a:endParaRPr lang="en-US" altLang="ja-JP" sz="2400" b="1" dirty="0"/>
          </a:p>
          <a:p>
            <a:r>
              <a:rPr lang="ja-JP" altLang="en-US" sz="2400" b="1" dirty="0"/>
              <a:t>　</a:t>
            </a:r>
            <a:r>
              <a:rPr lang="en-US" altLang="ja-JP" sz="2400" b="1" dirty="0"/>
              <a:t>4</a:t>
            </a:r>
            <a:r>
              <a:rPr lang="ja-JP" altLang="en-US" sz="2400" b="1" dirty="0"/>
              <a:t>　成果を上げたメディアはその後「無視する作戦」に転じた</a:t>
            </a:r>
            <a:endParaRPr lang="en-US" altLang="ja-JP" sz="24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9E8DC4E-03C5-1540-1A91-F4F4B50BED04}"/>
              </a:ext>
            </a:extLst>
          </p:cNvPr>
          <p:cNvSpPr/>
          <p:nvPr/>
        </p:nvSpPr>
        <p:spPr>
          <a:xfrm>
            <a:off x="6012950" y="5386377"/>
            <a:ext cx="5417049" cy="874072"/>
          </a:xfrm>
          <a:prstGeom prst="rect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授業をつくり教室で実践する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BD7C057-287B-CA99-3641-FEDDA5851389}"/>
              </a:ext>
            </a:extLst>
          </p:cNvPr>
          <p:cNvSpPr/>
          <p:nvPr/>
        </p:nvSpPr>
        <p:spPr>
          <a:xfrm>
            <a:off x="762000" y="5386377"/>
            <a:ext cx="4953000" cy="874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教科書をつくり子供に渡す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BF13533-3408-C959-BF84-40A3B970B92D}"/>
              </a:ext>
            </a:extLst>
          </p:cNvPr>
          <p:cNvSpPr/>
          <p:nvPr/>
        </p:nvSpPr>
        <p:spPr>
          <a:xfrm>
            <a:off x="1978389" y="237092"/>
            <a:ext cx="8069125" cy="5660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歴史教育改革運動の始まりと</a:t>
            </a:r>
            <a:r>
              <a:rPr kumimoji="1" lang="en-US" altLang="ja-JP" sz="3200" b="1" dirty="0"/>
              <a:t>30</a:t>
            </a:r>
            <a:r>
              <a:rPr kumimoji="1" lang="ja-JP" altLang="en-US" sz="3200" b="1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3271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DE1B5-8110-8E20-1E63-094249C22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3C457-AB18-F48D-39E0-78A66E14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1806689"/>
            <a:ext cx="11242674" cy="2852737"/>
          </a:xfrm>
        </p:spPr>
        <p:txBody>
          <a:bodyPr>
            <a:normAutofit/>
          </a:bodyPr>
          <a:lstStyle/>
          <a:p>
            <a:r>
              <a:rPr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２</a:t>
            </a:r>
            <a:r>
              <a:rPr kumimoji="1"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　</a:t>
            </a:r>
            <a:r>
              <a:rPr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教科書と授業はどうなっていたか？</a:t>
            </a:r>
            <a:br>
              <a:rPr lang="en-US" altLang="ja-JP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127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 が含まれている画像">
            <a:extLst>
              <a:ext uri="{FF2B5EF4-FFF2-40B4-BE49-F238E27FC236}">
                <a16:creationId xmlns:a16="http://schemas.microsoft.com/office/drawing/2014/main" id="{E73C155C-4D2E-A73F-D376-B3DE572CC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167" y="424543"/>
            <a:ext cx="6214488" cy="617066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5F2614B-A899-3FF5-0287-62BB35C8614D}"/>
              </a:ext>
            </a:extLst>
          </p:cNvPr>
          <p:cNvSpPr/>
          <p:nvPr/>
        </p:nvSpPr>
        <p:spPr>
          <a:xfrm>
            <a:off x="239486" y="762000"/>
            <a:ext cx="1195081" cy="533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BF4ED5-0ACE-3DCF-964C-A2ADB93AF968}"/>
              </a:ext>
            </a:extLst>
          </p:cNvPr>
          <p:cNvSpPr txBox="1"/>
          <p:nvPr/>
        </p:nvSpPr>
        <p:spPr>
          <a:xfrm>
            <a:off x="5660571" y="1166842"/>
            <a:ext cx="63463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(</a:t>
            </a:r>
            <a:r>
              <a:rPr lang="ja-JP" altLang="en-US" b="1" dirty="0">
                <a:solidFill>
                  <a:srgbClr val="FF0000"/>
                </a:solidFill>
              </a:rPr>
              <a:t>東京裁判史観・自虐史観</a:t>
            </a:r>
            <a:r>
              <a:rPr lang="en-US" altLang="ja-JP" b="1" dirty="0">
                <a:solidFill>
                  <a:srgbClr val="FF0000"/>
                </a:solidFill>
              </a:rPr>
              <a:t>)</a:t>
            </a:r>
          </a:p>
          <a:p>
            <a:r>
              <a:rPr lang="ja-JP" altLang="en-US" b="1" dirty="0"/>
              <a:t>①明治維新でいい国をつくろうとしたが</a:t>
            </a:r>
            <a:endParaRPr lang="en-US" altLang="ja-JP" b="1" dirty="0"/>
          </a:p>
          <a:p>
            <a:r>
              <a:rPr lang="ja-JP" altLang="en-US" b="1" dirty="0"/>
              <a:t>　大陸を侵略する悪い国になり、朝鮮を残酷に支配した</a:t>
            </a:r>
            <a:endParaRPr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②さらに</a:t>
            </a:r>
            <a:r>
              <a:rPr kumimoji="1" lang="ja-JP" altLang="en-US" b="1" dirty="0"/>
              <a:t>満州や</a:t>
            </a:r>
            <a:r>
              <a:rPr lang="ja-JP" altLang="en-US" b="1" dirty="0"/>
              <a:t>中国を侵略し、</a:t>
            </a:r>
            <a:r>
              <a:rPr kumimoji="1" lang="ja-JP" altLang="en-US" b="1" dirty="0"/>
              <a:t>最後は東南アジアまで</a:t>
            </a:r>
            <a:endParaRPr kumimoji="1" lang="en-US" altLang="ja-JP" b="1" dirty="0"/>
          </a:p>
          <a:p>
            <a:r>
              <a:rPr lang="ja-JP" altLang="en-US" b="1" dirty="0"/>
              <a:t>　</a:t>
            </a:r>
            <a:r>
              <a:rPr kumimoji="1" lang="ja-JP" altLang="en-US" b="1" dirty="0"/>
              <a:t>侵略して　たくさんのアジアの人々を虐殺した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③</a:t>
            </a:r>
            <a:r>
              <a:rPr kumimoji="1" lang="ja-JP" altLang="en-US" b="1" dirty="0"/>
              <a:t>アメリカが原爆を落としてやっと悲惨な戦争が終わった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lang="en-US" altLang="ja-JP" b="1" dirty="0">
                <a:solidFill>
                  <a:srgbClr val="FF0000"/>
                </a:solidFill>
              </a:rPr>
              <a:t>(</a:t>
            </a:r>
            <a:r>
              <a:rPr lang="ja-JP" altLang="en-US" b="1" dirty="0">
                <a:solidFill>
                  <a:srgbClr val="FF0000"/>
                </a:solidFill>
              </a:rPr>
              <a:t>階級闘争史観</a:t>
            </a:r>
            <a:r>
              <a:rPr lang="en-US" altLang="ja-JP" b="1" dirty="0">
                <a:solidFill>
                  <a:srgbClr val="FF0000"/>
                </a:solidFill>
              </a:rPr>
              <a:t>)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b="1" dirty="0"/>
              <a:t>・支配階級が民衆の支配してきた歴史</a:t>
            </a:r>
            <a:endParaRPr lang="en-US" altLang="ja-JP" b="1" dirty="0"/>
          </a:p>
          <a:p>
            <a:r>
              <a:rPr lang="ja-JP" altLang="en-US" b="1" dirty="0"/>
              <a:t>　・日本の支配者のトップは天皇</a:t>
            </a:r>
            <a:endParaRPr lang="en-US" altLang="ja-JP" b="1" dirty="0"/>
          </a:p>
          <a:p>
            <a:r>
              <a:rPr lang="ja-JP" altLang="en-US" b="1" dirty="0"/>
              <a:t>　・国家とは民衆を支配するための暴力装置</a:t>
            </a:r>
            <a:endParaRPr lang="en-US" altLang="ja-JP" b="1" dirty="0"/>
          </a:p>
          <a:p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・</a:t>
            </a:r>
            <a:r>
              <a:rPr lang="ja-JP" altLang="en-US" sz="2400" b="1" dirty="0">
                <a:solidFill>
                  <a:srgbClr val="FF0000"/>
                </a:solidFill>
              </a:rPr>
              <a:t>日本を貶めるフェイク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資料が満載でした！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40096EB-94D8-E550-EA6C-9ED7B2D6EC21}"/>
              </a:ext>
            </a:extLst>
          </p:cNvPr>
          <p:cNvSpPr/>
          <p:nvPr/>
        </p:nvSpPr>
        <p:spPr>
          <a:xfrm>
            <a:off x="2684206" y="5633238"/>
            <a:ext cx="7267794" cy="11667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日本はこんなにひどい国だったんだね！</a:t>
            </a:r>
            <a:endParaRPr lang="en-US" altLang="ja-JP" sz="2800" b="1" dirty="0"/>
          </a:p>
          <a:p>
            <a:pPr algn="ctr"/>
            <a:r>
              <a:rPr lang="ja-JP" altLang="en-US" sz="2800" b="1" dirty="0"/>
              <a:t>日本人に生まれなければよかった！</a:t>
            </a:r>
            <a:endParaRPr kumimoji="1" lang="ja-JP" altLang="en-US" sz="28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05A73A-55EB-96A7-8043-070436861F44}"/>
              </a:ext>
            </a:extLst>
          </p:cNvPr>
          <p:cNvSpPr/>
          <p:nvPr/>
        </p:nvSpPr>
        <p:spPr>
          <a:xfrm>
            <a:off x="6096000" y="424543"/>
            <a:ext cx="5094514" cy="6422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/>
              <a:t>使われていた歴史教科書</a:t>
            </a:r>
            <a:endParaRPr kumimoji="1" lang="ja-JP" altLang="en-US" sz="32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464DD1-2589-69C3-48F3-26E49AB6AE1D}"/>
              </a:ext>
            </a:extLst>
          </p:cNvPr>
          <p:cNvSpPr txBox="1"/>
          <p:nvPr/>
        </p:nvSpPr>
        <p:spPr>
          <a:xfrm>
            <a:off x="294896" y="864645"/>
            <a:ext cx="1107996" cy="52904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教科書の資料例</a:t>
            </a:r>
            <a:r>
              <a:rPr kumimoji="1" lang="en-US" altLang="ja-JP" sz="20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　当時、</a:t>
            </a:r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十二歳の少年少女がこんなひどい絵　</a:t>
            </a:r>
            <a:endParaRPr kumimoji="1" lang="en-US" altLang="ja-JP" sz="20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+mn-ea"/>
              </a:rPr>
              <a:t>で祖国の歴史を学んでいました</a:t>
            </a:r>
          </a:p>
        </p:txBody>
      </p:sp>
    </p:spTree>
    <p:extLst>
      <p:ext uri="{BB962C8B-B14F-4D97-AF65-F5344CB8AC3E}">
        <p14:creationId xmlns:p14="http://schemas.microsoft.com/office/powerpoint/2010/main" val="2737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33785A-167E-66E6-D1EF-39578178562E}"/>
              </a:ext>
            </a:extLst>
          </p:cNvPr>
          <p:cNvSpPr txBox="1"/>
          <p:nvPr/>
        </p:nvSpPr>
        <p:spPr>
          <a:xfrm>
            <a:off x="1045027" y="1670055"/>
            <a:ext cx="10482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A</a:t>
            </a:r>
            <a:r>
              <a:rPr kumimoji="1" lang="ja-JP" altLang="en-US" sz="2800" b="1" dirty="0"/>
              <a:t>　共産主義</a:t>
            </a:r>
            <a:r>
              <a:rPr lang="ja-JP" altLang="en-US" sz="2800" b="1" dirty="0"/>
              <a:t>教師の</a:t>
            </a:r>
            <a:r>
              <a:rPr lang="ja-JP" altLang="en-US" sz="2800" b="1" dirty="0">
                <a:solidFill>
                  <a:srgbClr val="FF0000"/>
                </a:solidFill>
              </a:rPr>
              <a:t>トンデモ自虐授業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endParaRPr lang="en-US" altLang="ja-JP" sz="2800" b="1" dirty="0"/>
          </a:p>
          <a:p>
            <a:r>
              <a:rPr lang="en-US" altLang="ja-JP" sz="2800" b="1" dirty="0"/>
              <a:t>B</a:t>
            </a:r>
            <a:r>
              <a:rPr lang="ja-JP" altLang="en-US" sz="2800" b="1" dirty="0"/>
              <a:t>　文科省公認</a:t>
            </a:r>
            <a:r>
              <a:rPr lang="ja-JP" altLang="en-US" sz="2800" b="1" dirty="0">
                <a:solidFill>
                  <a:srgbClr val="FF0000"/>
                </a:solidFill>
              </a:rPr>
              <a:t>社会科歴史授業</a:t>
            </a:r>
            <a:r>
              <a:rPr lang="ja-JP" altLang="en-US" sz="2800" b="1" dirty="0"/>
              <a:t>「課題解決学習」　　</a:t>
            </a:r>
            <a:endParaRPr lang="en-US" altLang="ja-JP" sz="2800" b="1" dirty="0"/>
          </a:p>
          <a:p>
            <a:r>
              <a:rPr lang="ja-JP" altLang="en-US" sz="2800" b="1" dirty="0"/>
              <a:t>　　～</a:t>
            </a:r>
            <a:r>
              <a:rPr lang="ja-JP" altLang="en-US" sz="2800" b="1" dirty="0">
                <a:solidFill>
                  <a:schemeClr val="accent1"/>
                </a:solidFill>
              </a:rPr>
              <a:t>子供に調べさせる＝出版物やメディアの自虐史観が入る</a:t>
            </a:r>
            <a:endParaRPr lang="en-US" altLang="ja-JP" sz="2800" b="1" dirty="0"/>
          </a:p>
          <a:p>
            <a:endParaRPr lang="en-US" altLang="ja-JP" sz="2800" b="1" dirty="0"/>
          </a:p>
          <a:p>
            <a:r>
              <a:rPr lang="en-US" altLang="ja-JP" sz="2800" b="1" dirty="0"/>
              <a:t>C</a:t>
            </a:r>
            <a:r>
              <a:rPr lang="ja-JP" altLang="en-US" sz="2800" b="1" dirty="0"/>
              <a:t>　教師の大多数は</a:t>
            </a:r>
            <a:r>
              <a:rPr lang="ja-JP" altLang="en-US" sz="2800" b="1" dirty="0">
                <a:solidFill>
                  <a:srgbClr val="FF0000"/>
                </a:solidFill>
              </a:rPr>
              <a:t>暗記の授業</a:t>
            </a:r>
            <a:br>
              <a:rPr lang="en-US" altLang="ja-JP" sz="2800" b="1" dirty="0">
                <a:solidFill>
                  <a:srgbClr val="FF0000"/>
                </a:solidFill>
              </a:rPr>
            </a:br>
            <a:r>
              <a:rPr lang="ja-JP" altLang="en-US" sz="2800" b="1" dirty="0">
                <a:solidFill>
                  <a:srgbClr val="FF0000"/>
                </a:solidFill>
              </a:rPr>
              <a:t>　　</a:t>
            </a:r>
            <a:endParaRPr lang="en-US" altLang="ja-JP" sz="2800" b="1" dirty="0">
              <a:solidFill>
                <a:schemeClr val="accent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FE3ADF5-E774-65AC-0D5E-484080609E92}"/>
              </a:ext>
            </a:extLst>
          </p:cNvPr>
          <p:cNvSpPr/>
          <p:nvPr/>
        </p:nvSpPr>
        <p:spPr>
          <a:xfrm>
            <a:off x="604155" y="4652388"/>
            <a:ext cx="11364688" cy="1746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　国を愛する心情・国民としての自覚・日本人としての誇りを育てるには</a:t>
            </a:r>
            <a:endParaRPr lang="en-US" altLang="ja-JP" sz="2400" b="1" dirty="0"/>
          </a:p>
          <a:p>
            <a:pPr algn="ctr"/>
            <a:endParaRPr lang="en-US" altLang="ja-JP" sz="2400" b="1" dirty="0"/>
          </a:p>
          <a:p>
            <a:pPr algn="ctr"/>
            <a:r>
              <a:rPr lang="ja-JP" altLang="en-US" sz="3200" b="1" dirty="0"/>
              <a:t>授業を変えるしかない！　教科書を変えただけではダメ</a:t>
            </a:r>
            <a:endParaRPr kumimoji="1" lang="en-US" altLang="ja-JP" sz="32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69FFCA-BEE7-8034-86E4-A7B87CB51C96}"/>
              </a:ext>
            </a:extLst>
          </p:cNvPr>
          <p:cNvSpPr/>
          <p:nvPr/>
        </p:nvSpPr>
        <p:spPr>
          <a:xfrm>
            <a:off x="2955470" y="570247"/>
            <a:ext cx="6030686" cy="7184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/>
              <a:t>歴史</a:t>
            </a:r>
            <a:r>
              <a:rPr kumimoji="1" lang="ja-JP" altLang="en-US" sz="3600" b="1" dirty="0"/>
              <a:t>授業は</a:t>
            </a:r>
            <a:r>
              <a:rPr kumimoji="1" lang="en-US" altLang="ja-JP" sz="3600" b="1" dirty="0"/>
              <a:t>3</a:t>
            </a:r>
            <a:r>
              <a:rPr kumimoji="1" lang="ja-JP" altLang="en-US" sz="3600" b="1" dirty="0"/>
              <a:t>種類ある</a:t>
            </a:r>
          </a:p>
        </p:txBody>
      </p:sp>
    </p:spTree>
    <p:extLst>
      <p:ext uri="{BB962C8B-B14F-4D97-AF65-F5344CB8AC3E}">
        <p14:creationId xmlns:p14="http://schemas.microsoft.com/office/powerpoint/2010/main" val="153898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4203D-E717-997E-60A1-AA78F8E3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3DEC9-4347-E63C-FC55-32FC41BC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81" y="1514167"/>
            <a:ext cx="11092031" cy="141334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３</a:t>
            </a:r>
            <a:r>
              <a:rPr lang="ja-JP" alt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　私が実践してきた歴史授業</a:t>
            </a:r>
            <a:endParaRPr kumimoji="1" lang="ja-JP" altLang="en-US" sz="48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E50B421-A101-AA77-2C4F-521844CCF285}"/>
              </a:ext>
            </a:extLst>
          </p:cNvPr>
          <p:cNvSpPr/>
          <p:nvPr/>
        </p:nvSpPr>
        <p:spPr>
          <a:xfrm>
            <a:off x="1328058" y="3222171"/>
            <a:ext cx="9862457" cy="22751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FFC000"/>
                </a:solidFill>
              </a:rPr>
              <a:t>日本が好きになる！歴史授業</a:t>
            </a:r>
            <a:endParaRPr lang="en-US" altLang="ja-JP" sz="4000" b="1" dirty="0">
              <a:solidFill>
                <a:srgbClr val="FFC000"/>
              </a:solidFill>
            </a:endParaRPr>
          </a:p>
          <a:p>
            <a:pPr algn="ctr"/>
            <a:r>
              <a:rPr kumimoji="1" lang="en-US" altLang="ja-JP" sz="4000" b="1" dirty="0">
                <a:solidFill>
                  <a:srgbClr val="FFC000"/>
                </a:solidFill>
              </a:rPr>
              <a:t>(70</a:t>
            </a:r>
            <a:r>
              <a:rPr lang="ja-JP" altLang="en-US" sz="4000" b="1" dirty="0">
                <a:solidFill>
                  <a:srgbClr val="FFC000"/>
                </a:solidFill>
              </a:rPr>
              <a:t>時間・</a:t>
            </a:r>
            <a:r>
              <a:rPr kumimoji="1" lang="ja-JP" altLang="en-US" sz="4000" b="1" dirty="0">
                <a:solidFill>
                  <a:srgbClr val="FFC000"/>
                </a:solidFill>
              </a:rPr>
              <a:t>小中学校用</a:t>
            </a:r>
            <a:r>
              <a:rPr kumimoji="1" lang="en-US" altLang="ja-JP" sz="4000" b="1" dirty="0">
                <a:solidFill>
                  <a:srgbClr val="FFC000"/>
                </a:solidFill>
              </a:rPr>
              <a:t>)</a:t>
            </a:r>
            <a:endParaRPr kumimoji="1" lang="ja-JP" alt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C6DF06A0-2B6F-046B-5EDE-B06FA2EA6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5" y="2284801"/>
            <a:ext cx="3753462" cy="39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82C363-4D57-C656-56EF-567F9D50BB62}"/>
              </a:ext>
            </a:extLst>
          </p:cNvPr>
          <p:cNvSpPr txBox="1"/>
          <p:nvPr/>
        </p:nvSpPr>
        <p:spPr>
          <a:xfrm>
            <a:off x="5007656" y="3389652"/>
            <a:ext cx="67709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先祖のバトンがつながって私がいる</a:t>
            </a:r>
            <a:endParaRPr kumimoji="1" lang="en-US" altLang="ja-JP" sz="3200" b="1" dirty="0"/>
          </a:p>
          <a:p>
            <a:endParaRPr lang="en-US" altLang="ja-JP" sz="3200" b="1" dirty="0"/>
          </a:p>
          <a:p>
            <a:r>
              <a:rPr kumimoji="1" lang="ja-JP" altLang="en-US" sz="3200" b="1" dirty="0"/>
              <a:t>・どの時代にも自分の先祖がいる！</a:t>
            </a:r>
            <a:endParaRPr kumimoji="1" lang="en-US" altLang="ja-JP" sz="3200" b="1" dirty="0"/>
          </a:p>
          <a:p>
            <a:r>
              <a:rPr lang="ja-JP" altLang="en-US" sz="3200" b="1" dirty="0"/>
              <a:t>・</a:t>
            </a:r>
            <a:r>
              <a:rPr lang="ja-JP" altLang="en-US" sz="3200" b="1" dirty="0">
                <a:solidFill>
                  <a:srgbClr val="FF0000"/>
                </a:solidFill>
              </a:rPr>
              <a:t>歴史が自分事になる！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endParaRPr kumimoji="1" lang="en-US" altLang="ja-JP" sz="3200" b="1" dirty="0"/>
          </a:p>
          <a:p>
            <a:endParaRPr kumimoji="1" lang="ja-JP" altLang="en-US" sz="32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1AD4900-FB5C-09AB-4C1C-EE3E7FA168C7}"/>
              </a:ext>
            </a:extLst>
          </p:cNvPr>
          <p:cNvSpPr/>
          <p:nvPr/>
        </p:nvSpPr>
        <p:spPr>
          <a:xfrm>
            <a:off x="4877027" y="918097"/>
            <a:ext cx="7032171" cy="162531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歴史</a:t>
            </a:r>
            <a:r>
              <a:rPr lang="ja-JP" altLang="en-US" sz="2800" b="1" dirty="0"/>
              <a:t>入門</a:t>
            </a:r>
            <a:r>
              <a:rPr kumimoji="1" lang="ja-JP" altLang="en-US" sz="2800" b="1" dirty="0"/>
              <a:t>の授業</a:t>
            </a:r>
            <a:endParaRPr kumimoji="1" lang="en-US" altLang="ja-JP" sz="2800" b="1" dirty="0"/>
          </a:p>
          <a:p>
            <a:pPr algn="ctr"/>
            <a:endParaRPr kumimoji="1" lang="en-US" altLang="ja-JP" sz="2800" b="1" dirty="0"/>
          </a:p>
          <a:p>
            <a:pPr algn="ctr"/>
            <a:r>
              <a:rPr kumimoji="1" lang="ja-JP" altLang="en-US" sz="3600" b="1" dirty="0"/>
              <a:t>命のバトンと国づくりのバトン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F286F3B2-CB82-EA86-7D0A-EC249CD01A96}"/>
              </a:ext>
            </a:extLst>
          </p:cNvPr>
          <p:cNvSpPr/>
          <p:nvPr/>
        </p:nvSpPr>
        <p:spPr>
          <a:xfrm>
            <a:off x="401594" y="479085"/>
            <a:ext cx="1407541" cy="1297858"/>
          </a:xfrm>
          <a:prstGeom prst="flowChartConnector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/>
              <a:t>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48367E-215B-5E52-4AF0-A640FC12F6A8}"/>
              </a:ext>
            </a:extLst>
          </p:cNvPr>
          <p:cNvSpPr txBox="1"/>
          <p:nvPr/>
        </p:nvSpPr>
        <p:spPr>
          <a:xfrm>
            <a:off x="1809135" y="918097"/>
            <a:ext cx="2982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学習の基本</a:t>
            </a:r>
          </a:p>
        </p:txBody>
      </p:sp>
    </p:spTree>
    <p:extLst>
      <p:ext uri="{BB962C8B-B14F-4D97-AF65-F5344CB8AC3E}">
        <p14:creationId xmlns:p14="http://schemas.microsoft.com/office/powerpoint/2010/main" val="32711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3178B5-9915-4538-1213-F4EEDD625AE0}"/>
              </a:ext>
            </a:extLst>
          </p:cNvPr>
          <p:cNvSpPr txBox="1"/>
          <p:nvPr/>
        </p:nvSpPr>
        <p:spPr>
          <a:xfrm>
            <a:off x="1383450" y="518434"/>
            <a:ext cx="978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学習内容の誤りを正す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F460164-06A1-9E7A-0C15-7B559E6AE2D9}"/>
              </a:ext>
            </a:extLst>
          </p:cNvPr>
          <p:cNvSpPr/>
          <p:nvPr/>
        </p:nvSpPr>
        <p:spPr>
          <a:xfrm>
            <a:off x="1285479" y="1378413"/>
            <a:ext cx="9982200" cy="19050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800" b="1" dirty="0"/>
          </a:p>
          <a:p>
            <a:r>
              <a:rPr kumimoji="1" lang="ja-JP" altLang="en-US" sz="2800" b="1" dirty="0"/>
              <a:t>１　近現代史　「先人に共感し感謝できる」授業</a:t>
            </a:r>
            <a:endParaRPr kumimoji="1" lang="en-US" altLang="ja-JP" sz="2800" b="1" dirty="0"/>
          </a:p>
          <a:p>
            <a:r>
              <a:rPr lang="ja-JP" altLang="en-US" sz="2800" b="1" dirty="0"/>
              <a:t>　　</a:t>
            </a:r>
            <a:r>
              <a:rPr lang="ja-JP" altLang="en-US" sz="2400" b="1" dirty="0"/>
              <a:t>・数ヵ国の白人国家が支配する人種差別的な国際社会の中で　</a:t>
            </a:r>
            <a:endParaRPr lang="en-US" altLang="ja-JP" sz="2400" b="1" dirty="0"/>
          </a:p>
          <a:p>
            <a:r>
              <a:rPr lang="ja-JP" altLang="en-US" sz="2400" b="1" dirty="0"/>
              <a:t>　　　必死に独立を守り　過酷な運命を生き抜いてきた先人の歩み</a:t>
            </a:r>
            <a:endParaRPr kumimoji="1" lang="en-US" altLang="ja-JP" sz="2400" b="1" dirty="0"/>
          </a:p>
          <a:p>
            <a:r>
              <a:rPr kumimoji="1" lang="ja-JP" altLang="en-US" sz="2800" b="1" dirty="0"/>
              <a:t>　　  　</a:t>
            </a:r>
            <a:endParaRPr kumimoji="1" lang="ja-JP" altLang="en-US" sz="24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61C82FD-977F-CAB5-38B9-03F389F825CB}"/>
              </a:ext>
            </a:extLst>
          </p:cNvPr>
          <p:cNvSpPr/>
          <p:nvPr/>
        </p:nvSpPr>
        <p:spPr>
          <a:xfrm>
            <a:off x="1285480" y="3509957"/>
            <a:ext cx="9982200" cy="2133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２　「日本は天皇の国だ」とわかる授業</a:t>
            </a:r>
            <a:endParaRPr lang="en-US" altLang="ja-JP" sz="2800" b="1" dirty="0"/>
          </a:p>
          <a:p>
            <a:r>
              <a:rPr lang="ja-JP" altLang="en-US" sz="2800" b="1" dirty="0"/>
              <a:t>　  　</a:t>
            </a:r>
            <a:r>
              <a:rPr lang="ja-JP" altLang="en-US" sz="2400" b="1" dirty="0"/>
              <a:t>・日本人が天皇の国を守り続けてきた歴史がわかる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世界最古</a:t>
            </a:r>
            <a:r>
              <a:rPr lang="en-US" altLang="ja-JP" sz="2400" b="1" dirty="0"/>
              <a:t>)</a:t>
            </a:r>
          </a:p>
          <a:p>
            <a:r>
              <a:rPr lang="ja-JP" altLang="en-US" sz="2400" b="1" dirty="0"/>
              <a:t>　　　</a:t>
            </a:r>
            <a:r>
              <a:rPr lang="ja-JP" altLang="en-US" sz="2400" b="1" dirty="0">
                <a:solidFill>
                  <a:schemeClr val="bg1"/>
                </a:solidFill>
              </a:rPr>
              <a:t>・戦前の神話的・オカルト的な皇国史観は克服すること</a:t>
            </a:r>
            <a:endParaRPr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ACA9C8E-3D3C-417C-67E2-41A2056B2DFD}"/>
              </a:ext>
            </a:extLst>
          </p:cNvPr>
          <p:cNvSpPr/>
          <p:nvPr/>
        </p:nvSpPr>
        <p:spPr>
          <a:xfrm>
            <a:off x="1285479" y="5797695"/>
            <a:ext cx="9982200" cy="7946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/>
              <a:t>３　世界に誇れる日本文化の独自性がわかる</a:t>
            </a:r>
            <a:r>
              <a:rPr lang="ja-JP" altLang="en-US" sz="2800" b="1" dirty="0"/>
              <a:t>授業</a:t>
            </a:r>
            <a:endParaRPr kumimoji="1" lang="ja-JP" altLang="en-US" sz="2800" b="1" dirty="0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99227EE0-44EA-E684-F850-C3E0BB7BBF02}"/>
              </a:ext>
            </a:extLst>
          </p:cNvPr>
          <p:cNvSpPr/>
          <p:nvPr/>
        </p:nvSpPr>
        <p:spPr>
          <a:xfrm>
            <a:off x="1383450" y="137249"/>
            <a:ext cx="1068730" cy="1087026"/>
          </a:xfrm>
          <a:prstGeom prst="flowChartConnector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/>
              <a:t>２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079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1568</Words>
  <Application>Microsoft Office PowerPoint</Application>
  <PresentationFormat>ワイド画面</PresentationFormat>
  <Paragraphs>180</Paragraphs>
  <Slides>22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AR P教科書体M04</vt:lpstr>
      <vt:lpstr>游ゴシック</vt:lpstr>
      <vt:lpstr>游ゴシック Light</vt:lpstr>
      <vt:lpstr>游明朝 Demibold</vt:lpstr>
      <vt:lpstr>Arial</vt:lpstr>
      <vt:lpstr>Office テーマ</vt:lpstr>
      <vt:lpstr> 歴史授業で 子供の心を育てよう</vt:lpstr>
      <vt:lpstr>１　歴史教科書と授業を変えた30年</vt:lpstr>
      <vt:lpstr>PowerPoint プレゼンテーション</vt:lpstr>
      <vt:lpstr>２　教科書と授業はどうなっていたか？ </vt:lpstr>
      <vt:lpstr>PowerPoint プレゼンテーション</vt:lpstr>
      <vt:lpstr>PowerPoint プレゼンテーション</vt:lpstr>
      <vt:lpstr>３　私が実践してきた歴史授業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　歴史教育改革運動のいま</vt:lpstr>
      <vt:lpstr>PowerPoint プレゼンテーション</vt:lpstr>
      <vt:lpstr>PowerPoint プレゼンテーション</vt:lpstr>
      <vt:lpstr>5　教育基本法と学習指導要領 が強い味方です</vt:lpstr>
      <vt:lpstr>PowerPoint プレゼンテーション</vt:lpstr>
      <vt:lpstr>PowerPoint プレゼンテーション</vt:lpstr>
      <vt:lpstr>６　地方議員の皆様へのお願い ＆ 　　教科書採択への道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武夫 齋藤</dc:creator>
  <cp:lastModifiedBy>武夫 齋藤</cp:lastModifiedBy>
  <cp:revision>2</cp:revision>
  <cp:lastPrinted>2025-02-01T06:23:24Z</cp:lastPrinted>
  <dcterms:created xsi:type="dcterms:W3CDTF">2025-01-26T06:23:38Z</dcterms:created>
  <dcterms:modified xsi:type="dcterms:W3CDTF">2025-02-02T23:29:58Z</dcterms:modified>
</cp:coreProperties>
</file>